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4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</p:sldMasterIdLst>
  <p:notesMasterIdLst>
    <p:notesMasterId r:id="rId20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</p:sldIdLst>
  <p:sldSz cx="12192000" cy="6858000"/>
  <p:notesSz cx="7772400" cy="10058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8" autoAdjust="0"/>
    <p:restoredTop sz="94291" autoAdjust="0"/>
  </p:normalViewPr>
  <p:slideViewPr>
    <p:cSldViewPr snapToGrid="0">
      <p:cViewPr varScale="1">
        <p:scale>
          <a:sx n="80" d="100"/>
          <a:sy n="80" d="100"/>
        </p:scale>
        <p:origin x="36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#1">
  <dgm:title val=""/>
  <dgm:desc val=""/>
  <dgm:catLst>
    <dgm:cat type="mainScheme" pri="10300"/>
  </dgm:catLst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#1">
  <dgm:title val=""/>
  <dgm:desc val=""/>
  <dgm:catLst>
    <dgm:cat type="colorful" pri="10500"/>
  </dgm:catLst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CC678C-71F2-4981-9042-F581E23EA579}" type="doc">
      <dgm:prSet loTypeId="urn:microsoft.com/office/officeart/2005/8/layout/vList2#1" loCatId="list" qsTypeId="urn:microsoft.com/office/officeart/2005/8/quickstyle/simple1#1" qsCatId="simple" csTypeId="urn:microsoft.com/office/officeart/2005/8/colors/accent0_3#1" csCatId="mainScheme" phldr="1"/>
      <dgm:spPr/>
      <dgm:t>
        <a:bodyPr/>
        <a:lstStyle/>
        <a:p>
          <a:endParaRPr lang="en-US"/>
        </a:p>
      </dgm:t>
    </dgm:pt>
    <dgm:pt modelId="{1B3D7661-EA80-4D8B-AF6C-9FAA4748A35E}">
      <dgm:prSet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dirty="0"/>
            <a:t>Casas </a:t>
          </a:r>
          <a:r>
            <a:rPr lang="en-US" dirty="0" err="1"/>
            <a:t>fami</a:t>
          </a:r>
          <a:r>
            <a:rPr lang="" dirty="0"/>
            <a:t>liares de cuídado infantíl y los empleados que trabajan en ellos.</a:t>
          </a:r>
        </a:p>
      </dgm:t>
    </dgm:pt>
    <dgm:pt modelId="{69B91367-C954-42E4-9C67-441C8B21EF07}" type="parTrans" cxnId="{B154EB0C-1B25-48FE-B12B-9AFF396D71DE}">
      <dgm:prSet/>
      <dgm:spPr/>
      <dgm:t>
        <a:bodyPr/>
        <a:lstStyle/>
        <a:p>
          <a:endParaRPr lang="en-US"/>
        </a:p>
      </dgm:t>
    </dgm:pt>
    <dgm:pt modelId="{0A6480B3-7AC1-4C74-BDF9-138723ECBABE}" type="sibTrans" cxnId="{B154EB0C-1B25-48FE-B12B-9AFF396D71DE}">
      <dgm:prSet/>
      <dgm:spPr/>
      <dgm:t>
        <a:bodyPr/>
        <a:lstStyle/>
        <a:p>
          <a:endParaRPr lang="en-US"/>
        </a:p>
      </dgm:t>
    </dgm:pt>
    <dgm:pt modelId="{810572CC-0737-40A6-ADBA-562303C6109D}">
      <dgm:prSet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" dirty="0"/>
            <a:t>Proveedores informales de cuídado infantíl como familia, amigos y familia. </a:t>
          </a:r>
        </a:p>
      </dgm:t>
    </dgm:pt>
    <dgm:pt modelId="{D9368FEC-971E-435F-A653-8C1AD57E5E83}" type="parTrans" cxnId="{98EF2B45-0C3F-4877-ABD6-5F5B88BB7C89}">
      <dgm:prSet/>
      <dgm:spPr/>
      <dgm:t>
        <a:bodyPr/>
        <a:lstStyle/>
        <a:p>
          <a:endParaRPr lang="en-US"/>
        </a:p>
      </dgm:t>
    </dgm:pt>
    <dgm:pt modelId="{7D945B62-BA7D-412F-9A4D-7E719E2AE015}" type="sibTrans" cxnId="{98EF2B45-0C3F-4877-ABD6-5F5B88BB7C89}">
      <dgm:prSet/>
      <dgm:spPr/>
      <dgm:t>
        <a:bodyPr/>
        <a:lstStyle/>
        <a:p>
          <a:endParaRPr lang="en-US"/>
        </a:p>
      </dgm:t>
    </dgm:pt>
    <dgm:pt modelId="{119D01C6-A5A1-41E0-83EC-188513311B89}">
      <dgm:prSet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" dirty="0"/>
            <a:t>Programas basado en centro de cuídado infantíl (</a:t>
          </a:r>
          <a:r>
            <a:rPr lang="es-ES" dirty="0"/>
            <a:t>financiado por el estado) </a:t>
          </a:r>
          <a:r>
            <a:rPr lang="" dirty="0"/>
            <a:t>y los empleados que trabajan en ellos. </a:t>
          </a:r>
        </a:p>
      </dgm:t>
    </dgm:pt>
    <dgm:pt modelId="{66E3CBF8-8581-46B0-B0A4-6A1375D270ED}" type="parTrans" cxnId="{DF83D022-7896-44B2-BD99-49B40FA69A8E}">
      <dgm:prSet/>
      <dgm:spPr/>
      <dgm:t>
        <a:bodyPr/>
        <a:lstStyle/>
        <a:p>
          <a:endParaRPr lang="en-US"/>
        </a:p>
      </dgm:t>
    </dgm:pt>
    <dgm:pt modelId="{4C484A4A-71EE-4EC6-AC8C-565B53D527EA}" type="sibTrans" cxnId="{DF83D022-7896-44B2-BD99-49B40FA69A8E}">
      <dgm:prSet/>
      <dgm:spPr/>
      <dgm:t>
        <a:bodyPr/>
        <a:lstStyle/>
        <a:p>
          <a:endParaRPr lang="en-US"/>
        </a:p>
      </dgm:t>
    </dgm:pt>
    <dgm:pt modelId="{CB65CAD6-CB45-48B0-8B59-8AF0F86E149A}" type="pres">
      <dgm:prSet presAssocID="{D8CC678C-71F2-4981-9042-F581E23EA579}" presName="linear" presStyleCnt="0">
        <dgm:presLayoutVars>
          <dgm:animLvl val="lvl"/>
          <dgm:resizeHandles val="exact"/>
        </dgm:presLayoutVars>
      </dgm:prSet>
      <dgm:spPr/>
    </dgm:pt>
    <dgm:pt modelId="{6DDFF19B-C107-4289-8A43-BCF9F93C5F1F}" type="pres">
      <dgm:prSet presAssocID="{1B3D7661-EA80-4D8B-AF6C-9FAA4748A35E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3912FC0A-F219-4683-BF88-036737BE2B82}" type="pres">
      <dgm:prSet presAssocID="{0A6480B3-7AC1-4C74-BDF9-138723ECBABE}" presName="spacer" presStyleCnt="0"/>
      <dgm:spPr/>
    </dgm:pt>
    <dgm:pt modelId="{53AF2674-A7F8-46C1-9623-720A2120DEFF}" type="pres">
      <dgm:prSet presAssocID="{810572CC-0737-40A6-ADBA-562303C6109D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DED6238A-B57E-43E3-A2C2-8C2F47DCFD09}" type="pres">
      <dgm:prSet presAssocID="{7D945B62-BA7D-412F-9A4D-7E719E2AE015}" presName="spacer" presStyleCnt="0"/>
      <dgm:spPr/>
    </dgm:pt>
    <dgm:pt modelId="{843F4FD5-FDDE-4332-8129-83AE07FEDAC8}" type="pres">
      <dgm:prSet presAssocID="{119D01C6-A5A1-41E0-83EC-188513311B89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B154EB0C-1B25-48FE-B12B-9AFF396D71DE}" srcId="{D8CC678C-71F2-4981-9042-F581E23EA579}" destId="{1B3D7661-EA80-4D8B-AF6C-9FAA4748A35E}" srcOrd="0" destOrd="0" parTransId="{69B91367-C954-42E4-9C67-441C8B21EF07}" sibTransId="{0A6480B3-7AC1-4C74-BDF9-138723ECBABE}"/>
    <dgm:cxn modelId="{DF83D022-7896-44B2-BD99-49B40FA69A8E}" srcId="{D8CC678C-71F2-4981-9042-F581E23EA579}" destId="{119D01C6-A5A1-41E0-83EC-188513311B89}" srcOrd="2" destOrd="0" parTransId="{66E3CBF8-8581-46B0-B0A4-6A1375D270ED}" sibTransId="{4C484A4A-71EE-4EC6-AC8C-565B53D527EA}"/>
    <dgm:cxn modelId="{82960B64-89DA-4DD2-925D-70C604240FC7}" type="presOf" srcId="{D8CC678C-71F2-4981-9042-F581E23EA579}" destId="{CB65CAD6-CB45-48B0-8B59-8AF0F86E149A}" srcOrd="0" destOrd="0" presId="urn:microsoft.com/office/officeart/2005/8/layout/vList2#1"/>
    <dgm:cxn modelId="{98EF2B45-0C3F-4877-ABD6-5F5B88BB7C89}" srcId="{D8CC678C-71F2-4981-9042-F581E23EA579}" destId="{810572CC-0737-40A6-ADBA-562303C6109D}" srcOrd="1" destOrd="0" parTransId="{D9368FEC-971E-435F-A653-8C1AD57E5E83}" sibTransId="{7D945B62-BA7D-412F-9A4D-7E719E2AE015}"/>
    <dgm:cxn modelId="{61EA4AB5-EE03-47EB-B65C-A31C8B649675}" type="presOf" srcId="{119D01C6-A5A1-41E0-83EC-188513311B89}" destId="{843F4FD5-FDDE-4332-8129-83AE07FEDAC8}" srcOrd="0" destOrd="0" presId="urn:microsoft.com/office/officeart/2005/8/layout/vList2#1"/>
    <dgm:cxn modelId="{E6D9D6BC-E46A-466D-9817-670077ECA147}" type="presOf" srcId="{810572CC-0737-40A6-ADBA-562303C6109D}" destId="{53AF2674-A7F8-46C1-9623-720A2120DEFF}" srcOrd="0" destOrd="0" presId="urn:microsoft.com/office/officeart/2005/8/layout/vList2#1"/>
    <dgm:cxn modelId="{85AC0CBE-CBAC-4FB1-AFCB-6AF6ABA76A86}" type="presOf" srcId="{1B3D7661-EA80-4D8B-AF6C-9FAA4748A35E}" destId="{6DDFF19B-C107-4289-8A43-BCF9F93C5F1F}" srcOrd="0" destOrd="0" presId="urn:microsoft.com/office/officeart/2005/8/layout/vList2#1"/>
    <dgm:cxn modelId="{28F496E0-EF5E-4D9F-978A-81EBC89381BC}" type="presParOf" srcId="{CB65CAD6-CB45-48B0-8B59-8AF0F86E149A}" destId="{6DDFF19B-C107-4289-8A43-BCF9F93C5F1F}" srcOrd="0" destOrd="0" presId="urn:microsoft.com/office/officeart/2005/8/layout/vList2#1"/>
    <dgm:cxn modelId="{B38F60E5-3F77-4C51-B894-ABBA9DEDFD07}" type="presParOf" srcId="{CB65CAD6-CB45-48B0-8B59-8AF0F86E149A}" destId="{3912FC0A-F219-4683-BF88-036737BE2B82}" srcOrd="1" destOrd="0" presId="urn:microsoft.com/office/officeart/2005/8/layout/vList2#1"/>
    <dgm:cxn modelId="{E1CBE8A2-D094-4AC0-B031-21A40EEE1D60}" type="presParOf" srcId="{CB65CAD6-CB45-48B0-8B59-8AF0F86E149A}" destId="{53AF2674-A7F8-46C1-9623-720A2120DEFF}" srcOrd="2" destOrd="0" presId="urn:microsoft.com/office/officeart/2005/8/layout/vList2#1"/>
    <dgm:cxn modelId="{C9C709BF-E71A-48A2-9733-1823AF5B8D91}" type="presParOf" srcId="{CB65CAD6-CB45-48B0-8B59-8AF0F86E149A}" destId="{DED6238A-B57E-43E3-A2C2-8C2F47DCFD09}" srcOrd="3" destOrd="0" presId="urn:microsoft.com/office/officeart/2005/8/layout/vList2#1"/>
    <dgm:cxn modelId="{ED22F90F-61BF-4AD9-8064-888D368970F0}" type="presParOf" srcId="{CB65CAD6-CB45-48B0-8B59-8AF0F86E149A}" destId="{843F4FD5-FDDE-4332-8129-83AE07FEDAC8}" srcOrd="4" destOrd="0" presId="urn:microsoft.com/office/officeart/2005/8/layout/vList2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1596FD3-DD71-4972-82E8-9FD38B3933DB}" type="doc">
      <dgm:prSet loTypeId="urn:microsoft.com/office/officeart/2018/2/layout/IconLabelList" loCatId="icon" qsTypeId="urn:microsoft.com/office/officeart/2005/8/quickstyle/simple1#2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6098A541-D908-44E6-A227-4FFF05E8B3B1}">
      <dgm:prSet/>
      <dgm:spPr/>
      <dgm:t>
        <a:bodyPr/>
        <a:lstStyle/>
        <a:p>
          <a:r>
            <a:rPr lang="es-ES" noProof="0" dirty="0"/>
            <a:t>Entrenamiento individual o trabaja con un </a:t>
          </a:r>
          <a:r>
            <a:rPr lang="es-ES" altLang="en-US" noProof="0" dirty="0">
              <a:sym typeface="+mn-ea"/>
            </a:rPr>
            <a:t>consejero de caminos para fuerza laboral</a:t>
          </a:r>
          <a:r>
            <a:rPr lang="es-ES" noProof="0" dirty="0"/>
            <a:t> </a:t>
          </a:r>
        </a:p>
      </dgm:t>
    </dgm:pt>
    <dgm:pt modelId="{5D3334E5-2C39-4D82-8510-330D06A6BC6D}" type="parTrans" cxnId="{C2D02354-DBC2-4A65-8B9D-73FA4357425A}">
      <dgm:prSet/>
      <dgm:spPr/>
      <dgm:t>
        <a:bodyPr/>
        <a:lstStyle/>
        <a:p>
          <a:endParaRPr lang="en-US"/>
        </a:p>
      </dgm:t>
    </dgm:pt>
    <dgm:pt modelId="{25696A94-DA9C-4BA7-B372-26B83C13AA76}" type="sibTrans" cxnId="{C2D02354-DBC2-4A65-8B9D-73FA4357425A}">
      <dgm:prSet/>
      <dgm:spPr/>
      <dgm:t>
        <a:bodyPr/>
        <a:lstStyle/>
        <a:p>
          <a:endParaRPr lang="en-US"/>
        </a:p>
      </dgm:t>
    </dgm:pt>
    <dgm:pt modelId="{324D6C2A-7657-420A-B059-6F4EF22DA338}">
      <dgm:prSet/>
      <dgm:spPr/>
      <dgm:t>
        <a:bodyPr/>
        <a:lstStyle/>
        <a:p>
          <a:r>
            <a:rPr lang="es-ES" noProof="0" dirty="0"/>
            <a:t>C</a:t>
          </a:r>
          <a:r>
            <a:rPr lang="es-ES" altLang="en-US" noProof="0" dirty="0">
              <a:sym typeface="+mn-ea"/>
            </a:rPr>
            <a:t>onsejero de caminos para fuerza laboral o entrenador para ayudar y hacer metas</a:t>
          </a:r>
          <a:endParaRPr lang="es-ES" noProof="0" dirty="0"/>
        </a:p>
      </dgm:t>
    </dgm:pt>
    <dgm:pt modelId="{8AA8471D-726D-4CBB-B7CF-47C068C04F60}" type="parTrans" cxnId="{3B3C11A7-AD00-47C4-AAD0-239F64940F89}">
      <dgm:prSet/>
      <dgm:spPr/>
      <dgm:t>
        <a:bodyPr/>
        <a:lstStyle/>
        <a:p>
          <a:endParaRPr lang="en-US"/>
        </a:p>
      </dgm:t>
    </dgm:pt>
    <dgm:pt modelId="{71CC41BB-5B5F-48FA-A6C2-8367BBC3F01C}" type="sibTrans" cxnId="{3B3C11A7-AD00-47C4-AAD0-239F64940F89}">
      <dgm:prSet/>
      <dgm:spPr/>
      <dgm:t>
        <a:bodyPr/>
        <a:lstStyle/>
        <a:p>
          <a:endParaRPr lang="en-US"/>
        </a:p>
      </dgm:t>
    </dgm:pt>
    <dgm:pt modelId="{BB6D99D9-DD40-4884-8AA7-7BDBA025AF0B}">
      <dgm:prSet/>
      <dgm:spPr/>
      <dgm:t>
        <a:bodyPr/>
        <a:lstStyle/>
        <a:p>
          <a:r>
            <a:rPr lang="es-ES" noProof="0" dirty="0"/>
            <a:t>Participación en una comunidad profesional de enseñanza</a:t>
          </a:r>
        </a:p>
      </dgm:t>
    </dgm:pt>
    <dgm:pt modelId="{E9D23569-7104-4CB7-9900-C26BCE2DC025}" type="parTrans" cxnId="{C9AE9D95-6AF9-44B9-BA21-BFA5C227A7DB}">
      <dgm:prSet/>
      <dgm:spPr/>
      <dgm:t>
        <a:bodyPr/>
        <a:lstStyle/>
        <a:p>
          <a:endParaRPr lang="en-US"/>
        </a:p>
      </dgm:t>
    </dgm:pt>
    <dgm:pt modelId="{39D86541-8D7D-4AC8-B60C-884365B81338}" type="sibTrans" cxnId="{C9AE9D95-6AF9-44B9-BA21-BFA5C227A7DB}">
      <dgm:prSet/>
      <dgm:spPr/>
      <dgm:t>
        <a:bodyPr/>
        <a:lstStyle/>
        <a:p>
          <a:endParaRPr lang="en-US"/>
        </a:p>
      </dgm:t>
    </dgm:pt>
    <dgm:pt modelId="{1A989966-E589-4CA5-BD81-04D596B75264}">
      <dgm:prSet/>
      <dgm:spPr/>
      <dgm:t>
        <a:bodyPr/>
        <a:lstStyle/>
        <a:p>
          <a:r>
            <a:rPr lang="es-ES" noProof="0" dirty="0"/>
            <a:t>La potencial para ganar estipendios para desarollo profesional </a:t>
          </a:r>
        </a:p>
      </dgm:t>
    </dgm:pt>
    <dgm:pt modelId="{49F2FCA6-F8FC-4324-AE7A-8B1E61427C87}" type="parTrans" cxnId="{F895C6D0-B807-4972-92ED-E52499A382AD}">
      <dgm:prSet/>
      <dgm:spPr/>
      <dgm:t>
        <a:bodyPr/>
        <a:lstStyle/>
        <a:p>
          <a:endParaRPr lang="en-US"/>
        </a:p>
      </dgm:t>
    </dgm:pt>
    <dgm:pt modelId="{CE71AEBF-7A8A-4724-AFAF-C33D678F6134}" type="sibTrans" cxnId="{F895C6D0-B807-4972-92ED-E52499A382AD}">
      <dgm:prSet/>
      <dgm:spPr/>
      <dgm:t>
        <a:bodyPr/>
        <a:lstStyle/>
        <a:p>
          <a:endParaRPr lang="en-US"/>
        </a:p>
      </dgm:t>
    </dgm:pt>
    <dgm:pt modelId="{C31B9912-0482-45D0-9B93-C07E7A4271C9}" type="pres">
      <dgm:prSet presAssocID="{11596FD3-DD71-4972-82E8-9FD38B3933DB}" presName="root" presStyleCnt="0">
        <dgm:presLayoutVars>
          <dgm:dir/>
          <dgm:resizeHandles val="exact"/>
        </dgm:presLayoutVars>
      </dgm:prSet>
      <dgm:spPr/>
    </dgm:pt>
    <dgm:pt modelId="{CE15DEBC-0CD7-40AF-B6F2-1BFFAE21D99D}" type="pres">
      <dgm:prSet presAssocID="{6098A541-D908-44E6-A227-4FFF05E8B3B1}" presName="compNode" presStyleCnt="0"/>
      <dgm:spPr/>
    </dgm:pt>
    <dgm:pt modelId="{A78011B7-B88B-4A76-91BE-901607ADAA4B}" type="pres">
      <dgm:prSet presAssocID="{6098A541-D908-44E6-A227-4FFF05E8B3B1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</dgm:pt>
    <dgm:pt modelId="{D1C4ADB3-3087-4400-84DE-D996BE773482}" type="pres">
      <dgm:prSet presAssocID="{6098A541-D908-44E6-A227-4FFF05E8B3B1}" presName="spaceRect" presStyleCnt="0"/>
      <dgm:spPr/>
    </dgm:pt>
    <dgm:pt modelId="{51A77CE0-CE4F-468A-B8FB-2D63A251519A}" type="pres">
      <dgm:prSet presAssocID="{6098A541-D908-44E6-A227-4FFF05E8B3B1}" presName="textRect" presStyleLbl="revTx" presStyleIdx="0" presStyleCnt="4">
        <dgm:presLayoutVars>
          <dgm:chMax val="1"/>
          <dgm:chPref val="1"/>
        </dgm:presLayoutVars>
      </dgm:prSet>
      <dgm:spPr/>
    </dgm:pt>
    <dgm:pt modelId="{66CB8198-0AA2-40B1-81C0-881D0D34237B}" type="pres">
      <dgm:prSet presAssocID="{25696A94-DA9C-4BA7-B372-26B83C13AA76}" presName="sibTrans" presStyleCnt="0"/>
      <dgm:spPr/>
    </dgm:pt>
    <dgm:pt modelId="{D7FC21B3-7B05-4E84-864B-3D4242C39255}" type="pres">
      <dgm:prSet presAssocID="{324D6C2A-7657-420A-B059-6F4EF22DA338}" presName="compNode" presStyleCnt="0"/>
      <dgm:spPr/>
    </dgm:pt>
    <dgm:pt modelId="{B450398F-A7DB-4A96-BB88-31F681818600}" type="pres">
      <dgm:prSet presAssocID="{324D6C2A-7657-420A-B059-6F4EF22DA338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</dgm:pt>
    <dgm:pt modelId="{D966F5E8-BA01-418C-AFDB-66B3AEFC1152}" type="pres">
      <dgm:prSet presAssocID="{324D6C2A-7657-420A-B059-6F4EF22DA338}" presName="spaceRect" presStyleCnt="0"/>
      <dgm:spPr/>
    </dgm:pt>
    <dgm:pt modelId="{E2794C1E-20AB-4FE8-AE75-C19DF5673257}" type="pres">
      <dgm:prSet presAssocID="{324D6C2A-7657-420A-B059-6F4EF22DA338}" presName="textRect" presStyleLbl="revTx" presStyleIdx="1" presStyleCnt="4">
        <dgm:presLayoutVars>
          <dgm:chMax val="1"/>
          <dgm:chPref val="1"/>
        </dgm:presLayoutVars>
      </dgm:prSet>
      <dgm:spPr/>
    </dgm:pt>
    <dgm:pt modelId="{7FA6A8DA-30EC-421C-85B5-5DE3D7632BBC}" type="pres">
      <dgm:prSet presAssocID="{71CC41BB-5B5F-48FA-A6C2-8367BBC3F01C}" presName="sibTrans" presStyleCnt="0"/>
      <dgm:spPr/>
    </dgm:pt>
    <dgm:pt modelId="{9987CBE6-4055-4BB0-AA15-3B4A2842A661}" type="pres">
      <dgm:prSet presAssocID="{BB6D99D9-DD40-4884-8AA7-7BDBA025AF0B}" presName="compNode" presStyleCnt="0"/>
      <dgm:spPr/>
    </dgm:pt>
    <dgm:pt modelId="{8A884CC0-6394-41C4-A178-81091D773835}" type="pres">
      <dgm:prSet presAssocID="{BB6D99D9-DD40-4884-8AA7-7BDBA025AF0B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</dgm:pt>
    <dgm:pt modelId="{D617EBE9-E199-4113-8A2C-210EDF5A9886}" type="pres">
      <dgm:prSet presAssocID="{BB6D99D9-DD40-4884-8AA7-7BDBA025AF0B}" presName="spaceRect" presStyleCnt="0"/>
      <dgm:spPr/>
    </dgm:pt>
    <dgm:pt modelId="{FBF91731-3AAD-4ADA-9FD6-67DF3D7C6D32}" type="pres">
      <dgm:prSet presAssocID="{BB6D99D9-DD40-4884-8AA7-7BDBA025AF0B}" presName="textRect" presStyleLbl="revTx" presStyleIdx="2" presStyleCnt="4">
        <dgm:presLayoutVars>
          <dgm:chMax val="1"/>
          <dgm:chPref val="1"/>
        </dgm:presLayoutVars>
      </dgm:prSet>
      <dgm:spPr/>
    </dgm:pt>
    <dgm:pt modelId="{B97B419A-DFB0-4317-A1AC-503CF85CB077}" type="pres">
      <dgm:prSet presAssocID="{39D86541-8D7D-4AC8-B60C-884365B81338}" presName="sibTrans" presStyleCnt="0"/>
      <dgm:spPr/>
    </dgm:pt>
    <dgm:pt modelId="{4AD8E702-FB7E-48EA-A344-237368D636F8}" type="pres">
      <dgm:prSet presAssocID="{1A989966-E589-4CA5-BD81-04D596B75264}" presName="compNode" presStyleCnt="0"/>
      <dgm:spPr/>
    </dgm:pt>
    <dgm:pt modelId="{F2FD55F3-F865-43F6-B640-C4C81C53EFF5}" type="pres">
      <dgm:prSet presAssocID="{1A989966-E589-4CA5-BD81-04D596B75264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</dgm:pt>
    <dgm:pt modelId="{909BF372-F4CF-4E00-B3D3-6CD4466DF9DF}" type="pres">
      <dgm:prSet presAssocID="{1A989966-E589-4CA5-BD81-04D596B75264}" presName="spaceRect" presStyleCnt="0"/>
      <dgm:spPr/>
    </dgm:pt>
    <dgm:pt modelId="{39B5E749-5AB6-44AF-B491-114960076CD1}" type="pres">
      <dgm:prSet presAssocID="{1A989966-E589-4CA5-BD81-04D596B75264}" presName="textRect" presStyleLbl="revTx" presStyleIdx="3" presStyleCnt="4" custScaleX="88446" custScaleY="121730">
        <dgm:presLayoutVars>
          <dgm:chMax val="1"/>
          <dgm:chPref val="1"/>
        </dgm:presLayoutVars>
      </dgm:prSet>
      <dgm:spPr/>
    </dgm:pt>
  </dgm:ptLst>
  <dgm:cxnLst>
    <dgm:cxn modelId="{F905665B-C38F-4881-A5AC-4F5D74B92A74}" type="presOf" srcId="{BB6D99D9-DD40-4884-8AA7-7BDBA025AF0B}" destId="{FBF91731-3AAD-4ADA-9FD6-67DF3D7C6D32}" srcOrd="0" destOrd="0" presId="urn:microsoft.com/office/officeart/2018/2/layout/IconLabelList"/>
    <dgm:cxn modelId="{E40F8452-1BA9-44E2-978C-62927B89390E}" type="presOf" srcId="{324D6C2A-7657-420A-B059-6F4EF22DA338}" destId="{E2794C1E-20AB-4FE8-AE75-C19DF5673257}" srcOrd="0" destOrd="0" presId="urn:microsoft.com/office/officeart/2018/2/layout/IconLabelList"/>
    <dgm:cxn modelId="{C2D02354-DBC2-4A65-8B9D-73FA4357425A}" srcId="{11596FD3-DD71-4972-82E8-9FD38B3933DB}" destId="{6098A541-D908-44E6-A227-4FFF05E8B3B1}" srcOrd="0" destOrd="0" parTransId="{5D3334E5-2C39-4D82-8510-330D06A6BC6D}" sibTransId="{25696A94-DA9C-4BA7-B372-26B83C13AA76}"/>
    <dgm:cxn modelId="{79E81C55-AADF-465F-9052-8FF00A6B14EA}" type="presOf" srcId="{6098A541-D908-44E6-A227-4FFF05E8B3B1}" destId="{51A77CE0-CE4F-468A-B8FB-2D63A251519A}" srcOrd="0" destOrd="0" presId="urn:microsoft.com/office/officeart/2018/2/layout/IconLabelList"/>
    <dgm:cxn modelId="{44161D90-497A-4778-B88A-420895186D4F}" type="presOf" srcId="{11596FD3-DD71-4972-82E8-9FD38B3933DB}" destId="{C31B9912-0482-45D0-9B93-C07E7A4271C9}" srcOrd="0" destOrd="0" presId="urn:microsoft.com/office/officeart/2018/2/layout/IconLabelList"/>
    <dgm:cxn modelId="{C9AE9D95-6AF9-44B9-BA21-BFA5C227A7DB}" srcId="{11596FD3-DD71-4972-82E8-9FD38B3933DB}" destId="{BB6D99D9-DD40-4884-8AA7-7BDBA025AF0B}" srcOrd="2" destOrd="0" parTransId="{E9D23569-7104-4CB7-9900-C26BCE2DC025}" sibTransId="{39D86541-8D7D-4AC8-B60C-884365B81338}"/>
    <dgm:cxn modelId="{3B3C11A7-AD00-47C4-AAD0-239F64940F89}" srcId="{11596FD3-DD71-4972-82E8-9FD38B3933DB}" destId="{324D6C2A-7657-420A-B059-6F4EF22DA338}" srcOrd="1" destOrd="0" parTransId="{8AA8471D-726D-4CBB-B7CF-47C068C04F60}" sibTransId="{71CC41BB-5B5F-48FA-A6C2-8367BBC3F01C}"/>
    <dgm:cxn modelId="{2C9582BC-45FF-4F0A-9706-A6C6312E6116}" type="presOf" srcId="{1A989966-E589-4CA5-BD81-04D596B75264}" destId="{39B5E749-5AB6-44AF-B491-114960076CD1}" srcOrd="0" destOrd="0" presId="urn:microsoft.com/office/officeart/2018/2/layout/IconLabelList"/>
    <dgm:cxn modelId="{F895C6D0-B807-4972-92ED-E52499A382AD}" srcId="{11596FD3-DD71-4972-82E8-9FD38B3933DB}" destId="{1A989966-E589-4CA5-BD81-04D596B75264}" srcOrd="3" destOrd="0" parTransId="{49F2FCA6-F8FC-4324-AE7A-8B1E61427C87}" sibTransId="{CE71AEBF-7A8A-4724-AFAF-C33D678F6134}"/>
    <dgm:cxn modelId="{DB763133-2533-4EA2-A141-FE79B7448787}" type="presParOf" srcId="{C31B9912-0482-45D0-9B93-C07E7A4271C9}" destId="{CE15DEBC-0CD7-40AF-B6F2-1BFFAE21D99D}" srcOrd="0" destOrd="0" presId="urn:microsoft.com/office/officeart/2018/2/layout/IconLabelList"/>
    <dgm:cxn modelId="{703DFBC8-DC8E-42DF-8B99-E81A5CB0D51F}" type="presParOf" srcId="{CE15DEBC-0CD7-40AF-B6F2-1BFFAE21D99D}" destId="{A78011B7-B88B-4A76-91BE-901607ADAA4B}" srcOrd="0" destOrd="0" presId="urn:microsoft.com/office/officeart/2018/2/layout/IconLabelList"/>
    <dgm:cxn modelId="{5AD1EEE2-CAAE-492A-9E34-C84AF8235425}" type="presParOf" srcId="{CE15DEBC-0CD7-40AF-B6F2-1BFFAE21D99D}" destId="{D1C4ADB3-3087-4400-84DE-D996BE773482}" srcOrd="1" destOrd="0" presId="urn:microsoft.com/office/officeart/2018/2/layout/IconLabelList"/>
    <dgm:cxn modelId="{C095FD9D-BD80-4CDD-9CD9-FF343FDA938D}" type="presParOf" srcId="{CE15DEBC-0CD7-40AF-B6F2-1BFFAE21D99D}" destId="{51A77CE0-CE4F-468A-B8FB-2D63A251519A}" srcOrd="2" destOrd="0" presId="urn:microsoft.com/office/officeart/2018/2/layout/IconLabelList"/>
    <dgm:cxn modelId="{BC162EB5-E2D3-4DCF-A4F9-7DA8B3C79640}" type="presParOf" srcId="{C31B9912-0482-45D0-9B93-C07E7A4271C9}" destId="{66CB8198-0AA2-40B1-81C0-881D0D34237B}" srcOrd="1" destOrd="0" presId="urn:microsoft.com/office/officeart/2018/2/layout/IconLabelList"/>
    <dgm:cxn modelId="{CE2E96D9-DE03-4929-B63E-192BE7A46587}" type="presParOf" srcId="{C31B9912-0482-45D0-9B93-C07E7A4271C9}" destId="{D7FC21B3-7B05-4E84-864B-3D4242C39255}" srcOrd="2" destOrd="0" presId="urn:microsoft.com/office/officeart/2018/2/layout/IconLabelList"/>
    <dgm:cxn modelId="{B08C04E1-E68F-4968-A514-1351D76EEEB0}" type="presParOf" srcId="{D7FC21B3-7B05-4E84-864B-3D4242C39255}" destId="{B450398F-A7DB-4A96-BB88-31F681818600}" srcOrd="0" destOrd="0" presId="urn:microsoft.com/office/officeart/2018/2/layout/IconLabelList"/>
    <dgm:cxn modelId="{09AA4336-1072-4BB8-AD76-B466A9C346E2}" type="presParOf" srcId="{D7FC21B3-7B05-4E84-864B-3D4242C39255}" destId="{D966F5E8-BA01-418C-AFDB-66B3AEFC1152}" srcOrd="1" destOrd="0" presId="urn:microsoft.com/office/officeart/2018/2/layout/IconLabelList"/>
    <dgm:cxn modelId="{3EFD8AD2-5A89-4F1A-BFDD-AF13933EA7A7}" type="presParOf" srcId="{D7FC21B3-7B05-4E84-864B-3D4242C39255}" destId="{E2794C1E-20AB-4FE8-AE75-C19DF5673257}" srcOrd="2" destOrd="0" presId="urn:microsoft.com/office/officeart/2018/2/layout/IconLabelList"/>
    <dgm:cxn modelId="{7DD642EE-D869-47E7-A929-3C0C5778D813}" type="presParOf" srcId="{C31B9912-0482-45D0-9B93-C07E7A4271C9}" destId="{7FA6A8DA-30EC-421C-85B5-5DE3D7632BBC}" srcOrd="3" destOrd="0" presId="urn:microsoft.com/office/officeart/2018/2/layout/IconLabelList"/>
    <dgm:cxn modelId="{73821FC3-29B8-4961-994B-61D9D5FA4F22}" type="presParOf" srcId="{C31B9912-0482-45D0-9B93-C07E7A4271C9}" destId="{9987CBE6-4055-4BB0-AA15-3B4A2842A661}" srcOrd="4" destOrd="0" presId="urn:microsoft.com/office/officeart/2018/2/layout/IconLabelList"/>
    <dgm:cxn modelId="{0B9F13D0-D155-43A9-B9E8-EED025C3C5AE}" type="presParOf" srcId="{9987CBE6-4055-4BB0-AA15-3B4A2842A661}" destId="{8A884CC0-6394-41C4-A178-81091D773835}" srcOrd="0" destOrd="0" presId="urn:microsoft.com/office/officeart/2018/2/layout/IconLabelList"/>
    <dgm:cxn modelId="{00470A72-602F-4089-944C-1F9A8BD92114}" type="presParOf" srcId="{9987CBE6-4055-4BB0-AA15-3B4A2842A661}" destId="{D617EBE9-E199-4113-8A2C-210EDF5A9886}" srcOrd="1" destOrd="0" presId="urn:microsoft.com/office/officeart/2018/2/layout/IconLabelList"/>
    <dgm:cxn modelId="{40AD0FC7-0D92-4071-8E14-99B4B01E7AC5}" type="presParOf" srcId="{9987CBE6-4055-4BB0-AA15-3B4A2842A661}" destId="{FBF91731-3AAD-4ADA-9FD6-67DF3D7C6D32}" srcOrd="2" destOrd="0" presId="urn:microsoft.com/office/officeart/2018/2/layout/IconLabelList"/>
    <dgm:cxn modelId="{2EB96056-238A-4661-9FBE-38D06F1406EB}" type="presParOf" srcId="{C31B9912-0482-45D0-9B93-C07E7A4271C9}" destId="{B97B419A-DFB0-4317-A1AC-503CF85CB077}" srcOrd="5" destOrd="0" presId="urn:microsoft.com/office/officeart/2018/2/layout/IconLabelList"/>
    <dgm:cxn modelId="{AB45BC73-B6DD-4015-934B-958FF22258CC}" type="presParOf" srcId="{C31B9912-0482-45D0-9B93-C07E7A4271C9}" destId="{4AD8E702-FB7E-48EA-A344-237368D636F8}" srcOrd="6" destOrd="0" presId="urn:microsoft.com/office/officeart/2018/2/layout/IconLabelList"/>
    <dgm:cxn modelId="{6F543B0E-5273-42D7-B477-93731FB62E7F}" type="presParOf" srcId="{4AD8E702-FB7E-48EA-A344-237368D636F8}" destId="{F2FD55F3-F865-43F6-B640-C4C81C53EFF5}" srcOrd="0" destOrd="0" presId="urn:microsoft.com/office/officeart/2018/2/layout/IconLabelList"/>
    <dgm:cxn modelId="{80624A70-029C-48A5-A7D9-CF9013E1E43C}" type="presParOf" srcId="{4AD8E702-FB7E-48EA-A344-237368D636F8}" destId="{909BF372-F4CF-4E00-B3D3-6CD4466DF9DF}" srcOrd="1" destOrd="0" presId="urn:microsoft.com/office/officeart/2018/2/layout/IconLabelList"/>
    <dgm:cxn modelId="{174A682E-B152-4DC8-91A4-4DC491F5C256}" type="presParOf" srcId="{4AD8E702-FB7E-48EA-A344-237368D636F8}" destId="{39B5E749-5AB6-44AF-B491-114960076CD1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6A242A3-0ECE-4393-9209-582C08455C76}" type="doc">
      <dgm:prSet loTypeId="urn:microsoft.com/office/officeart/2016/7/layout/BasicLinearProcessNumbered" loCatId="process" qsTypeId="urn:microsoft.com/office/officeart/2005/8/quickstyle/simple1#3" qsCatId="simple" csTypeId="urn:microsoft.com/office/officeart/2005/8/colors/accent1_2#1" csCatId="accent1" phldr="1"/>
      <dgm:spPr/>
      <dgm:t>
        <a:bodyPr/>
        <a:lstStyle/>
        <a:p>
          <a:endParaRPr lang="en-US"/>
        </a:p>
      </dgm:t>
    </dgm:pt>
    <dgm:pt modelId="{2711371C-5503-49F4-AAC9-4967C56ECFD6}">
      <dgm:prSet/>
      <dgm:spPr/>
      <dgm:t>
        <a:bodyPr/>
        <a:lstStyle/>
        <a:p>
          <a:r>
            <a:rPr lang="es-419" altLang="en-US" noProof="0" dirty="0">
              <a:sym typeface="+mn-ea"/>
            </a:rPr>
            <a:t>Matricúlense</a:t>
          </a:r>
          <a:r>
            <a:rPr lang="en-US" altLang="en-US" dirty="0">
              <a:sym typeface="+mn-ea"/>
            </a:rPr>
            <a:t> </a:t>
          </a:r>
          <a:r>
            <a:rPr lang="es-419" altLang="en-US" noProof="0" dirty="0">
              <a:sym typeface="+mn-ea"/>
            </a:rPr>
            <a:t>en</a:t>
          </a:r>
          <a:r>
            <a:rPr lang="en-US" altLang="en-US" dirty="0">
              <a:sym typeface="+mn-ea"/>
            </a:rPr>
            <a:t> el </a:t>
          </a:r>
          <a:r>
            <a:rPr lang="es-419" altLang="en-US" noProof="0" dirty="0">
              <a:sym typeface="+mn-ea"/>
            </a:rPr>
            <a:t>registro</a:t>
          </a:r>
          <a:r>
            <a:rPr lang="en-US" altLang="en-US" dirty="0">
              <a:sym typeface="+mn-ea"/>
            </a:rPr>
            <a:t> de </a:t>
          </a:r>
          <a:r>
            <a:rPr lang="es-419" altLang="en-US" noProof="0" dirty="0">
              <a:sym typeface="+mn-ea"/>
            </a:rPr>
            <a:t>fuerza</a:t>
          </a:r>
          <a:r>
            <a:rPr lang="en-US" altLang="en-US" dirty="0">
              <a:sym typeface="+mn-ea"/>
            </a:rPr>
            <a:t> </a:t>
          </a:r>
          <a:r>
            <a:rPr lang="en-US" altLang="en-US" dirty="0" err="1">
              <a:sym typeface="+mn-ea"/>
            </a:rPr>
            <a:t>laboral</a:t>
          </a:r>
          <a:r>
            <a:rPr lang="en-US" altLang="en-US" dirty="0">
              <a:sym typeface="+mn-ea"/>
            </a:rPr>
            <a:t> para California</a:t>
          </a:r>
          <a:endParaRPr lang="en-US" dirty="0"/>
        </a:p>
      </dgm:t>
    </dgm:pt>
    <dgm:pt modelId="{8FAF0CFC-86A4-4417-AE81-D125059C0041}" type="parTrans" cxnId="{E096B9A9-F2D9-4D0B-BF93-3D8CB8A43486}">
      <dgm:prSet/>
      <dgm:spPr/>
      <dgm:t>
        <a:bodyPr/>
        <a:lstStyle/>
        <a:p>
          <a:endParaRPr lang="en-US"/>
        </a:p>
      </dgm:t>
    </dgm:pt>
    <dgm:pt modelId="{FF834C51-FEF9-4AD9-A0C8-BC539AFCB87A}" type="sibTrans" cxnId="{E096B9A9-F2D9-4D0B-BF93-3D8CB8A43486}">
      <dgm:prSet phldrT="1" phldr="0"/>
      <dgm:spPr/>
      <dgm:t>
        <a:bodyPr/>
        <a:lstStyle/>
        <a:p>
          <a:r>
            <a:rPr lang="en-US"/>
            <a:t>1</a:t>
          </a:r>
        </a:p>
      </dgm:t>
    </dgm:pt>
    <dgm:pt modelId="{407EADAD-577B-42FB-A394-1871E6C28355}">
      <dgm:prSet/>
      <dgm:spPr/>
      <dgm:t>
        <a:bodyPr/>
        <a:lstStyle/>
        <a:p>
          <a:r>
            <a:rPr lang="es-ES" altLang="en-US" noProof="0" dirty="0">
              <a:sym typeface="+mn-ea"/>
            </a:rPr>
            <a:t>Use la base de datos de iPinwheel para seguir desarrollo profesional</a:t>
          </a:r>
          <a:endParaRPr lang="es-ES" noProof="0" dirty="0"/>
        </a:p>
      </dgm:t>
    </dgm:pt>
    <dgm:pt modelId="{1AB22581-A75A-4EDD-BAA8-35F14EB6A168}" type="parTrans" cxnId="{1005A2BF-E0E6-404F-B603-3304861CB5D9}">
      <dgm:prSet/>
      <dgm:spPr/>
      <dgm:t>
        <a:bodyPr/>
        <a:lstStyle/>
        <a:p>
          <a:endParaRPr lang="en-US"/>
        </a:p>
      </dgm:t>
    </dgm:pt>
    <dgm:pt modelId="{482DB38A-E63B-42D4-A7DA-DB9EB845FDE8}" type="sibTrans" cxnId="{1005A2BF-E0E6-404F-B603-3304861CB5D9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D87FCC7A-0271-4C3C-8F51-277B1EB9AC01}">
      <dgm:prSet/>
      <dgm:spPr/>
      <dgm:t>
        <a:bodyPr/>
        <a:lstStyle/>
        <a:p>
          <a:r>
            <a:rPr lang="" altLang="en-US" dirty="0"/>
            <a:t>. </a:t>
          </a:r>
          <a:r>
            <a:rPr lang="es-419" altLang="en-US" noProof="0" dirty="0">
              <a:sym typeface="+mn-ea"/>
            </a:rPr>
            <a:t>Trabaja</a:t>
          </a:r>
          <a:r>
            <a:rPr lang="en-US" altLang="en-US" dirty="0">
              <a:sym typeface="+mn-ea"/>
            </a:rPr>
            <a:t> con un </a:t>
          </a:r>
          <a:r>
            <a:rPr lang="es-419" altLang="en-US" noProof="0" dirty="0">
              <a:sym typeface="+mn-ea"/>
            </a:rPr>
            <a:t>entrenador</a:t>
          </a:r>
          <a:r>
            <a:rPr lang="en-US" altLang="en-US" dirty="0">
              <a:sym typeface="+mn-ea"/>
            </a:rPr>
            <a:t> o </a:t>
          </a:r>
          <a:r>
            <a:rPr lang="en-US" altLang="en-US" dirty="0" err="1">
              <a:sym typeface="+mn-ea"/>
            </a:rPr>
            <a:t>consejero</a:t>
          </a:r>
          <a:r>
            <a:rPr lang="en-US" altLang="en-US" dirty="0">
              <a:sym typeface="+mn-ea"/>
            </a:rPr>
            <a:t> de </a:t>
          </a:r>
          <a:r>
            <a:rPr lang="en-US" altLang="en-US" dirty="0" err="1">
              <a:sym typeface="+mn-ea"/>
            </a:rPr>
            <a:t>caminos</a:t>
          </a:r>
          <a:r>
            <a:rPr lang="en-US" altLang="en-US" dirty="0">
              <a:sym typeface="+mn-ea"/>
            </a:rPr>
            <a:t> para </a:t>
          </a:r>
          <a:r>
            <a:rPr lang="en-US" altLang="en-US" dirty="0" err="1">
              <a:sym typeface="+mn-ea"/>
            </a:rPr>
            <a:t>fuerza</a:t>
          </a:r>
          <a:r>
            <a:rPr lang="en-US" altLang="en-US" dirty="0">
              <a:sym typeface="+mn-ea"/>
            </a:rPr>
            <a:t> </a:t>
          </a:r>
          <a:r>
            <a:rPr lang="en-US" altLang="en-US" dirty="0" err="1">
              <a:sym typeface="+mn-ea"/>
            </a:rPr>
            <a:t>laboral</a:t>
          </a:r>
          <a:r>
            <a:rPr lang="en-US" altLang="en-US" dirty="0">
              <a:sym typeface="+mn-ea"/>
            </a:rPr>
            <a:t> para </a:t>
          </a:r>
          <a:r>
            <a:rPr lang="en-US" altLang="en-US" dirty="0" err="1">
              <a:sym typeface="+mn-ea"/>
            </a:rPr>
            <a:t>crear</a:t>
          </a:r>
          <a:r>
            <a:rPr lang="en-US" altLang="en-US" dirty="0">
              <a:sym typeface="+mn-ea"/>
            </a:rPr>
            <a:t> un plan para </a:t>
          </a:r>
          <a:r>
            <a:rPr lang="en-US" altLang="en-US" dirty="0" err="1">
              <a:sym typeface="+mn-ea"/>
            </a:rPr>
            <a:t>desarrollo</a:t>
          </a:r>
          <a:r>
            <a:rPr lang="en-US" altLang="en-US" dirty="0">
              <a:sym typeface="+mn-ea"/>
            </a:rPr>
            <a:t> </a:t>
          </a:r>
          <a:r>
            <a:rPr lang="en-US" altLang="en-US" dirty="0" err="1">
              <a:sym typeface="+mn-ea"/>
            </a:rPr>
            <a:t>profesional</a:t>
          </a:r>
          <a:endParaRPr lang="en-US" dirty="0"/>
        </a:p>
      </dgm:t>
    </dgm:pt>
    <dgm:pt modelId="{E3879EBE-E815-4FAA-9257-5F50C1C359B3}" type="parTrans" cxnId="{7178346B-C1BD-4A14-A0C5-E409FA2DCAEC}">
      <dgm:prSet/>
      <dgm:spPr/>
      <dgm:t>
        <a:bodyPr/>
        <a:lstStyle/>
        <a:p>
          <a:endParaRPr lang="en-US"/>
        </a:p>
      </dgm:t>
    </dgm:pt>
    <dgm:pt modelId="{14C6BFD4-4683-48C7-905C-E12F9BAA12F0}" type="sibTrans" cxnId="{7178346B-C1BD-4A14-A0C5-E409FA2DCAEC}">
      <dgm:prSet phldrT="3" phldr="0"/>
      <dgm:spPr/>
      <dgm:t>
        <a:bodyPr/>
        <a:lstStyle/>
        <a:p>
          <a:r>
            <a:rPr lang="en-US"/>
            <a:t>3</a:t>
          </a:r>
        </a:p>
      </dgm:t>
    </dgm:pt>
    <dgm:pt modelId="{304A69D2-85BC-4176-BA63-93B9C0601D3C}" type="pres">
      <dgm:prSet presAssocID="{D6A242A3-0ECE-4393-9209-582C08455C76}" presName="Name0" presStyleCnt="0">
        <dgm:presLayoutVars>
          <dgm:animLvl val="lvl"/>
          <dgm:resizeHandles val="exact"/>
        </dgm:presLayoutVars>
      </dgm:prSet>
      <dgm:spPr/>
    </dgm:pt>
    <dgm:pt modelId="{EAEA9A09-BDC6-4822-BE35-5F2BDB2A4C42}" type="pres">
      <dgm:prSet presAssocID="{2711371C-5503-49F4-AAC9-4967C56ECFD6}" presName="compositeNode" presStyleCnt="0">
        <dgm:presLayoutVars>
          <dgm:bulletEnabled val="1"/>
        </dgm:presLayoutVars>
      </dgm:prSet>
      <dgm:spPr/>
    </dgm:pt>
    <dgm:pt modelId="{603423A4-9FB6-4E60-9001-A8F44B069C6D}" type="pres">
      <dgm:prSet presAssocID="{2711371C-5503-49F4-AAC9-4967C56ECFD6}" presName="bgRect" presStyleLbl="bgAccFollowNode1" presStyleIdx="0" presStyleCnt="3"/>
      <dgm:spPr/>
    </dgm:pt>
    <dgm:pt modelId="{E28C9599-FF4D-4F9A-9657-488739A27C08}" type="pres">
      <dgm:prSet presAssocID="{FF834C51-FEF9-4AD9-A0C8-BC539AFCB87A}" presName="sibTransNodeCircle" presStyleLbl="alignNode1" presStyleIdx="0" presStyleCnt="6">
        <dgm:presLayoutVars>
          <dgm:chMax val="0"/>
          <dgm:bulletEnabled/>
        </dgm:presLayoutVars>
      </dgm:prSet>
      <dgm:spPr/>
    </dgm:pt>
    <dgm:pt modelId="{E34F2DB0-AEA8-493F-A7B4-A2AB8047DFC2}" type="pres">
      <dgm:prSet presAssocID="{2711371C-5503-49F4-AAC9-4967C56ECFD6}" presName="bottomLine" presStyleLbl="alignNode1" presStyleIdx="1" presStyleCnt="6">
        <dgm:presLayoutVars/>
      </dgm:prSet>
      <dgm:spPr/>
    </dgm:pt>
    <dgm:pt modelId="{722FF711-E0CF-4E9C-83D9-CA8082B26BEB}" type="pres">
      <dgm:prSet presAssocID="{2711371C-5503-49F4-AAC9-4967C56ECFD6}" presName="nodeText" presStyleLbl="bgAccFollowNode1" presStyleIdx="0" presStyleCnt="3">
        <dgm:presLayoutVars>
          <dgm:bulletEnabled val="1"/>
        </dgm:presLayoutVars>
      </dgm:prSet>
      <dgm:spPr/>
    </dgm:pt>
    <dgm:pt modelId="{7E837E05-DD6A-4DFA-B87E-B689A33A01B6}" type="pres">
      <dgm:prSet presAssocID="{FF834C51-FEF9-4AD9-A0C8-BC539AFCB87A}" presName="sibTrans" presStyleCnt="0"/>
      <dgm:spPr/>
    </dgm:pt>
    <dgm:pt modelId="{5574D1C5-D09A-467B-9FA5-34D7242FDA1A}" type="pres">
      <dgm:prSet presAssocID="{407EADAD-577B-42FB-A394-1871E6C28355}" presName="compositeNode" presStyleCnt="0">
        <dgm:presLayoutVars>
          <dgm:bulletEnabled val="1"/>
        </dgm:presLayoutVars>
      </dgm:prSet>
      <dgm:spPr/>
    </dgm:pt>
    <dgm:pt modelId="{6420886D-8CD0-4685-9D63-8350BED8B5C9}" type="pres">
      <dgm:prSet presAssocID="{407EADAD-577B-42FB-A394-1871E6C28355}" presName="bgRect" presStyleLbl="bgAccFollowNode1" presStyleIdx="1" presStyleCnt="3"/>
      <dgm:spPr/>
    </dgm:pt>
    <dgm:pt modelId="{E7200306-BC88-4ECF-8FE7-82F98A0B8590}" type="pres">
      <dgm:prSet presAssocID="{482DB38A-E63B-42D4-A7DA-DB9EB845FDE8}" presName="sibTransNodeCircle" presStyleLbl="alignNode1" presStyleIdx="2" presStyleCnt="6">
        <dgm:presLayoutVars>
          <dgm:chMax val="0"/>
          <dgm:bulletEnabled/>
        </dgm:presLayoutVars>
      </dgm:prSet>
      <dgm:spPr/>
    </dgm:pt>
    <dgm:pt modelId="{4BAD5316-F3BD-4E07-9B70-6A046AF5CB87}" type="pres">
      <dgm:prSet presAssocID="{407EADAD-577B-42FB-A394-1871E6C28355}" presName="bottomLine" presStyleLbl="alignNode1" presStyleIdx="3" presStyleCnt="6">
        <dgm:presLayoutVars/>
      </dgm:prSet>
      <dgm:spPr/>
    </dgm:pt>
    <dgm:pt modelId="{DB92528E-81C1-4B7E-9756-793EFF6A5E31}" type="pres">
      <dgm:prSet presAssocID="{407EADAD-577B-42FB-A394-1871E6C28355}" presName="nodeText" presStyleLbl="bgAccFollowNode1" presStyleIdx="1" presStyleCnt="3">
        <dgm:presLayoutVars>
          <dgm:bulletEnabled val="1"/>
        </dgm:presLayoutVars>
      </dgm:prSet>
      <dgm:spPr/>
    </dgm:pt>
    <dgm:pt modelId="{6507EAD1-C9E5-4DF6-9990-8D5F11C7469E}" type="pres">
      <dgm:prSet presAssocID="{482DB38A-E63B-42D4-A7DA-DB9EB845FDE8}" presName="sibTrans" presStyleCnt="0"/>
      <dgm:spPr/>
    </dgm:pt>
    <dgm:pt modelId="{53BD674B-F794-489A-972F-1E6666AF5B97}" type="pres">
      <dgm:prSet presAssocID="{D87FCC7A-0271-4C3C-8F51-277B1EB9AC01}" presName="compositeNode" presStyleCnt="0">
        <dgm:presLayoutVars>
          <dgm:bulletEnabled val="1"/>
        </dgm:presLayoutVars>
      </dgm:prSet>
      <dgm:spPr/>
    </dgm:pt>
    <dgm:pt modelId="{D095B192-7DF4-449F-B267-05657688A6FB}" type="pres">
      <dgm:prSet presAssocID="{D87FCC7A-0271-4C3C-8F51-277B1EB9AC01}" presName="bgRect" presStyleLbl="bgAccFollowNode1" presStyleIdx="2" presStyleCnt="3"/>
      <dgm:spPr/>
    </dgm:pt>
    <dgm:pt modelId="{9708CBCD-BFC3-41D8-8D40-FEDE1F9606AB}" type="pres">
      <dgm:prSet presAssocID="{14C6BFD4-4683-48C7-905C-E12F9BAA12F0}" presName="sibTransNodeCircle" presStyleLbl="alignNode1" presStyleIdx="4" presStyleCnt="6">
        <dgm:presLayoutVars>
          <dgm:chMax val="0"/>
          <dgm:bulletEnabled/>
        </dgm:presLayoutVars>
      </dgm:prSet>
      <dgm:spPr/>
    </dgm:pt>
    <dgm:pt modelId="{750E809F-20B1-4139-9491-33345758C3EA}" type="pres">
      <dgm:prSet presAssocID="{D87FCC7A-0271-4C3C-8F51-277B1EB9AC01}" presName="bottomLine" presStyleLbl="alignNode1" presStyleIdx="5" presStyleCnt="6">
        <dgm:presLayoutVars/>
      </dgm:prSet>
      <dgm:spPr/>
    </dgm:pt>
    <dgm:pt modelId="{CF5FEBD3-9110-4FBB-A158-E129CDE5EDD5}" type="pres">
      <dgm:prSet presAssocID="{D87FCC7A-0271-4C3C-8F51-277B1EB9AC01}" presName="nodeText" presStyleLbl="bgAccFollowNode1" presStyleIdx="2" presStyleCnt="3">
        <dgm:presLayoutVars>
          <dgm:bulletEnabled val="1"/>
        </dgm:presLayoutVars>
      </dgm:prSet>
      <dgm:spPr/>
    </dgm:pt>
  </dgm:ptLst>
  <dgm:cxnLst>
    <dgm:cxn modelId="{CA63B729-31FE-4F20-B9C6-89235D0D2E0A}" type="presOf" srcId="{14C6BFD4-4683-48C7-905C-E12F9BAA12F0}" destId="{9708CBCD-BFC3-41D8-8D40-FEDE1F9606AB}" srcOrd="0" destOrd="0" presId="urn:microsoft.com/office/officeart/2016/7/layout/BasicLinearProcessNumbered"/>
    <dgm:cxn modelId="{C994B82B-5EE4-43E2-8226-6D9BDF6E418F}" type="presOf" srcId="{FF834C51-FEF9-4AD9-A0C8-BC539AFCB87A}" destId="{E28C9599-FF4D-4F9A-9657-488739A27C08}" srcOrd="0" destOrd="0" presId="urn:microsoft.com/office/officeart/2016/7/layout/BasicLinearProcessNumbered"/>
    <dgm:cxn modelId="{B3DB5330-6928-43AA-80CF-2E4BBD487447}" type="presOf" srcId="{D6A242A3-0ECE-4393-9209-582C08455C76}" destId="{304A69D2-85BC-4176-BA63-93B9C0601D3C}" srcOrd="0" destOrd="0" presId="urn:microsoft.com/office/officeart/2016/7/layout/BasicLinearProcessNumbered"/>
    <dgm:cxn modelId="{7178346B-C1BD-4A14-A0C5-E409FA2DCAEC}" srcId="{D6A242A3-0ECE-4393-9209-582C08455C76}" destId="{D87FCC7A-0271-4C3C-8F51-277B1EB9AC01}" srcOrd="2" destOrd="0" parTransId="{E3879EBE-E815-4FAA-9257-5F50C1C359B3}" sibTransId="{14C6BFD4-4683-48C7-905C-E12F9BAA12F0}"/>
    <dgm:cxn modelId="{06327B54-10C7-4018-A11D-039F3F9C09C3}" type="presOf" srcId="{407EADAD-577B-42FB-A394-1871E6C28355}" destId="{6420886D-8CD0-4685-9D63-8350BED8B5C9}" srcOrd="0" destOrd="0" presId="urn:microsoft.com/office/officeart/2016/7/layout/BasicLinearProcessNumbered"/>
    <dgm:cxn modelId="{1205D788-CF8F-45BA-8853-42DA9BBC00C3}" type="presOf" srcId="{482DB38A-E63B-42D4-A7DA-DB9EB845FDE8}" destId="{E7200306-BC88-4ECF-8FE7-82F98A0B8590}" srcOrd="0" destOrd="0" presId="urn:microsoft.com/office/officeart/2016/7/layout/BasicLinearProcessNumbered"/>
    <dgm:cxn modelId="{038B6199-DE13-45AB-BAC2-CBCD6659B47F}" type="presOf" srcId="{D87FCC7A-0271-4C3C-8F51-277B1EB9AC01}" destId="{D095B192-7DF4-449F-B267-05657688A6FB}" srcOrd="0" destOrd="0" presId="urn:microsoft.com/office/officeart/2016/7/layout/BasicLinearProcessNumbered"/>
    <dgm:cxn modelId="{E096B9A9-F2D9-4D0B-BF93-3D8CB8A43486}" srcId="{D6A242A3-0ECE-4393-9209-582C08455C76}" destId="{2711371C-5503-49F4-AAC9-4967C56ECFD6}" srcOrd="0" destOrd="0" parTransId="{8FAF0CFC-86A4-4417-AE81-D125059C0041}" sibTransId="{FF834C51-FEF9-4AD9-A0C8-BC539AFCB87A}"/>
    <dgm:cxn modelId="{1005A2BF-E0E6-404F-B603-3304861CB5D9}" srcId="{D6A242A3-0ECE-4393-9209-582C08455C76}" destId="{407EADAD-577B-42FB-A394-1871E6C28355}" srcOrd="1" destOrd="0" parTransId="{1AB22581-A75A-4EDD-BAA8-35F14EB6A168}" sibTransId="{482DB38A-E63B-42D4-A7DA-DB9EB845FDE8}"/>
    <dgm:cxn modelId="{B17F53D3-4530-4049-9295-AE63429AEA80}" type="presOf" srcId="{D87FCC7A-0271-4C3C-8F51-277B1EB9AC01}" destId="{CF5FEBD3-9110-4FBB-A158-E129CDE5EDD5}" srcOrd="1" destOrd="0" presId="urn:microsoft.com/office/officeart/2016/7/layout/BasicLinearProcessNumbered"/>
    <dgm:cxn modelId="{902966EF-1D4D-4E42-806D-7D6DEC305A38}" type="presOf" srcId="{407EADAD-577B-42FB-A394-1871E6C28355}" destId="{DB92528E-81C1-4B7E-9756-793EFF6A5E31}" srcOrd="1" destOrd="0" presId="urn:microsoft.com/office/officeart/2016/7/layout/BasicLinearProcessNumbered"/>
    <dgm:cxn modelId="{C8F6DBF2-8E7D-4AAA-AE9B-411110EABA7A}" type="presOf" srcId="{2711371C-5503-49F4-AAC9-4967C56ECFD6}" destId="{722FF711-E0CF-4E9C-83D9-CA8082B26BEB}" srcOrd="1" destOrd="0" presId="urn:microsoft.com/office/officeart/2016/7/layout/BasicLinearProcessNumbered"/>
    <dgm:cxn modelId="{B8638BFC-0AD8-4A9B-B97D-BA681B15E727}" type="presOf" srcId="{2711371C-5503-49F4-AAC9-4967C56ECFD6}" destId="{603423A4-9FB6-4E60-9001-A8F44B069C6D}" srcOrd="0" destOrd="0" presId="urn:microsoft.com/office/officeart/2016/7/layout/BasicLinearProcessNumbered"/>
    <dgm:cxn modelId="{1380AAC4-A9AD-4177-98B8-D263E2243A16}" type="presParOf" srcId="{304A69D2-85BC-4176-BA63-93B9C0601D3C}" destId="{EAEA9A09-BDC6-4822-BE35-5F2BDB2A4C42}" srcOrd="0" destOrd="0" presId="urn:microsoft.com/office/officeart/2016/7/layout/BasicLinearProcessNumbered"/>
    <dgm:cxn modelId="{4D2962AB-7918-4E88-87CE-B1B03F54AE92}" type="presParOf" srcId="{EAEA9A09-BDC6-4822-BE35-5F2BDB2A4C42}" destId="{603423A4-9FB6-4E60-9001-A8F44B069C6D}" srcOrd="0" destOrd="0" presId="urn:microsoft.com/office/officeart/2016/7/layout/BasicLinearProcessNumbered"/>
    <dgm:cxn modelId="{8D41E42D-15AA-4300-B962-464DF52A248E}" type="presParOf" srcId="{EAEA9A09-BDC6-4822-BE35-5F2BDB2A4C42}" destId="{E28C9599-FF4D-4F9A-9657-488739A27C08}" srcOrd="1" destOrd="0" presId="urn:microsoft.com/office/officeart/2016/7/layout/BasicLinearProcessNumbered"/>
    <dgm:cxn modelId="{84918EBC-F19A-489A-BE5C-E539564AB620}" type="presParOf" srcId="{EAEA9A09-BDC6-4822-BE35-5F2BDB2A4C42}" destId="{E34F2DB0-AEA8-493F-A7B4-A2AB8047DFC2}" srcOrd="2" destOrd="0" presId="urn:microsoft.com/office/officeart/2016/7/layout/BasicLinearProcessNumbered"/>
    <dgm:cxn modelId="{8541C568-24B9-4B49-9290-1DF004E8EE01}" type="presParOf" srcId="{EAEA9A09-BDC6-4822-BE35-5F2BDB2A4C42}" destId="{722FF711-E0CF-4E9C-83D9-CA8082B26BEB}" srcOrd="3" destOrd="0" presId="urn:microsoft.com/office/officeart/2016/7/layout/BasicLinearProcessNumbered"/>
    <dgm:cxn modelId="{6D1E9291-7A65-4C56-B680-985DB4701281}" type="presParOf" srcId="{304A69D2-85BC-4176-BA63-93B9C0601D3C}" destId="{7E837E05-DD6A-4DFA-B87E-B689A33A01B6}" srcOrd="1" destOrd="0" presId="urn:microsoft.com/office/officeart/2016/7/layout/BasicLinearProcessNumbered"/>
    <dgm:cxn modelId="{EBF9ED2C-B234-46D0-9DD9-153D84C65123}" type="presParOf" srcId="{304A69D2-85BC-4176-BA63-93B9C0601D3C}" destId="{5574D1C5-D09A-467B-9FA5-34D7242FDA1A}" srcOrd="2" destOrd="0" presId="urn:microsoft.com/office/officeart/2016/7/layout/BasicLinearProcessNumbered"/>
    <dgm:cxn modelId="{F6652B77-7A41-4FD2-AA89-88F8E2C7E6A3}" type="presParOf" srcId="{5574D1C5-D09A-467B-9FA5-34D7242FDA1A}" destId="{6420886D-8CD0-4685-9D63-8350BED8B5C9}" srcOrd="0" destOrd="0" presId="urn:microsoft.com/office/officeart/2016/7/layout/BasicLinearProcessNumbered"/>
    <dgm:cxn modelId="{D310EDFC-80DA-445D-B4A4-BA20B43A7363}" type="presParOf" srcId="{5574D1C5-D09A-467B-9FA5-34D7242FDA1A}" destId="{E7200306-BC88-4ECF-8FE7-82F98A0B8590}" srcOrd="1" destOrd="0" presId="urn:microsoft.com/office/officeart/2016/7/layout/BasicLinearProcessNumbered"/>
    <dgm:cxn modelId="{D3D908F0-DEE4-48B3-89CD-4862E975F363}" type="presParOf" srcId="{5574D1C5-D09A-467B-9FA5-34D7242FDA1A}" destId="{4BAD5316-F3BD-4E07-9B70-6A046AF5CB87}" srcOrd="2" destOrd="0" presId="urn:microsoft.com/office/officeart/2016/7/layout/BasicLinearProcessNumbered"/>
    <dgm:cxn modelId="{7B88800E-3F67-4D07-A66C-2C547EC65470}" type="presParOf" srcId="{5574D1C5-D09A-467B-9FA5-34D7242FDA1A}" destId="{DB92528E-81C1-4B7E-9756-793EFF6A5E31}" srcOrd="3" destOrd="0" presId="urn:microsoft.com/office/officeart/2016/7/layout/BasicLinearProcessNumbered"/>
    <dgm:cxn modelId="{65F5EC4F-3132-4A01-86C4-4BC0BBA839C2}" type="presParOf" srcId="{304A69D2-85BC-4176-BA63-93B9C0601D3C}" destId="{6507EAD1-C9E5-4DF6-9990-8D5F11C7469E}" srcOrd="3" destOrd="0" presId="urn:microsoft.com/office/officeart/2016/7/layout/BasicLinearProcessNumbered"/>
    <dgm:cxn modelId="{6D4F3AFF-C3C9-4586-9BE9-C607045E4FA5}" type="presParOf" srcId="{304A69D2-85BC-4176-BA63-93B9C0601D3C}" destId="{53BD674B-F794-489A-972F-1E6666AF5B97}" srcOrd="4" destOrd="0" presId="urn:microsoft.com/office/officeart/2016/7/layout/BasicLinearProcessNumbered"/>
    <dgm:cxn modelId="{AE1F82CC-A5E9-4AEA-9690-1FB68D71AA8D}" type="presParOf" srcId="{53BD674B-F794-489A-972F-1E6666AF5B97}" destId="{D095B192-7DF4-449F-B267-05657688A6FB}" srcOrd="0" destOrd="0" presId="urn:microsoft.com/office/officeart/2016/7/layout/BasicLinearProcessNumbered"/>
    <dgm:cxn modelId="{F9FE3FB1-79FC-405F-8457-A85D8E1C5816}" type="presParOf" srcId="{53BD674B-F794-489A-972F-1E6666AF5B97}" destId="{9708CBCD-BFC3-41D8-8D40-FEDE1F9606AB}" srcOrd="1" destOrd="0" presId="urn:microsoft.com/office/officeart/2016/7/layout/BasicLinearProcessNumbered"/>
    <dgm:cxn modelId="{8A24265C-9BBF-4458-B112-42DAF773AC1E}" type="presParOf" srcId="{53BD674B-F794-489A-972F-1E6666AF5B97}" destId="{750E809F-20B1-4139-9491-33345758C3EA}" srcOrd="2" destOrd="0" presId="urn:microsoft.com/office/officeart/2016/7/layout/BasicLinearProcessNumbered"/>
    <dgm:cxn modelId="{CA884FE4-1362-4DDD-9D06-508A52B3897E}" type="presParOf" srcId="{53BD674B-F794-489A-972F-1E6666AF5B97}" destId="{CF5FEBD3-9110-4FBB-A158-E129CDE5EDD5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C9053AF-3E52-4683-B444-E0FDA25C4B59}" type="doc">
      <dgm:prSet loTypeId="urn:microsoft.com/office/officeart/2005/8/layout/hierarchy1#1" loCatId="hierarchy" qsTypeId="urn:microsoft.com/office/officeart/2005/8/quickstyle/simple2#1" qsCatId="simple" csTypeId="urn:microsoft.com/office/officeart/2005/8/colors/accent1_2#2" csCatId="accent1" phldr="1"/>
      <dgm:spPr/>
      <dgm:t>
        <a:bodyPr/>
        <a:lstStyle/>
        <a:p>
          <a:endParaRPr lang="en-US"/>
        </a:p>
      </dgm:t>
    </dgm:pt>
    <dgm:pt modelId="{AFD7D9E9-3FC5-41A1-B3E4-6397ABE3367D}">
      <dgm:prSet/>
      <dgm:spPr/>
      <dgm:t>
        <a:bodyPr/>
        <a:lstStyle/>
        <a:p>
          <a:r>
            <a:rPr lang="" altLang="en-US" dirty="0"/>
            <a:t>Incentivo para mejoramiento de calidad basado en entrenamientos y desarrollo profesional para ayudar proveedores de cuidado infantil para apoyar niños y familias</a:t>
          </a:r>
          <a:endParaRPr lang="en-US" dirty="0"/>
        </a:p>
        <a:p>
          <a:endParaRPr lang="en-US" dirty="0"/>
        </a:p>
      </dgm:t>
    </dgm:pt>
    <dgm:pt modelId="{93C71C36-6D72-4EFA-94C3-5F378C361857}" type="parTrans" cxnId="{3D3FD30C-A50B-4B9E-A978-5767D55F607F}">
      <dgm:prSet/>
      <dgm:spPr/>
      <dgm:t>
        <a:bodyPr/>
        <a:lstStyle/>
        <a:p>
          <a:endParaRPr lang="en-US"/>
        </a:p>
      </dgm:t>
    </dgm:pt>
    <dgm:pt modelId="{09C833CE-D9F1-47B1-A846-C0A2331D8578}" type="sibTrans" cxnId="{3D3FD30C-A50B-4B9E-A978-5767D55F607F}">
      <dgm:prSet/>
      <dgm:spPr/>
      <dgm:t>
        <a:bodyPr/>
        <a:lstStyle/>
        <a:p>
          <a:endParaRPr lang="en-US"/>
        </a:p>
      </dgm:t>
    </dgm:pt>
    <dgm:pt modelId="{4423DF7E-E717-494F-9A5A-93C32CE20364}">
      <dgm:prSet/>
      <dgm:spPr/>
      <dgm:t>
        <a:bodyPr/>
        <a:lstStyle/>
        <a:p>
          <a:endParaRPr lang="" altLang="en-US" dirty="0"/>
        </a:p>
        <a:p>
          <a:r>
            <a:rPr lang="" altLang="en-US" dirty="0"/>
            <a:t>Ser parte de una comunidad/colega para reflejar y mejorar el conocimiento de conceptos de entrenamientos y desarrollar o fortalecer una red de apoyo</a:t>
          </a:r>
          <a:endParaRPr lang="en-US" dirty="0"/>
        </a:p>
      </dgm:t>
    </dgm:pt>
    <dgm:pt modelId="{6721C01B-8F28-48E3-9130-3B6558CA3B7B}" type="parTrans" cxnId="{C9855F0C-4484-49F0-A35A-FAD77711736A}">
      <dgm:prSet/>
      <dgm:spPr/>
      <dgm:t>
        <a:bodyPr/>
        <a:lstStyle/>
        <a:p>
          <a:endParaRPr lang="en-US"/>
        </a:p>
      </dgm:t>
    </dgm:pt>
    <dgm:pt modelId="{91C0A311-A0D1-4D14-8D57-FBB8576749B6}" type="sibTrans" cxnId="{C9855F0C-4484-49F0-A35A-FAD77711736A}">
      <dgm:prSet/>
      <dgm:spPr/>
      <dgm:t>
        <a:bodyPr/>
        <a:lstStyle/>
        <a:p>
          <a:endParaRPr lang="en-US"/>
        </a:p>
      </dgm:t>
    </dgm:pt>
    <dgm:pt modelId="{CBB77661-2E13-410C-A4CC-7A3DEA265506}">
      <dgm:prSet/>
      <dgm:spPr/>
      <dgm:t>
        <a:bodyPr/>
        <a:lstStyle/>
        <a:p>
          <a:r>
            <a:rPr lang="" altLang="en-US" dirty="0"/>
            <a:t>Trabaja individualmente con un entrenador de colega para hacer metas y lograr los hitos que usted quiera</a:t>
          </a:r>
          <a:endParaRPr lang="en-US" dirty="0"/>
        </a:p>
      </dgm:t>
    </dgm:pt>
    <dgm:pt modelId="{2F30E1B0-BF2C-4FBF-B076-6EAA999915E6}" type="parTrans" cxnId="{FE49B216-2656-4D20-A482-C1ED4AA0BF49}">
      <dgm:prSet/>
      <dgm:spPr/>
      <dgm:t>
        <a:bodyPr/>
        <a:lstStyle/>
        <a:p>
          <a:endParaRPr lang="en-US"/>
        </a:p>
      </dgm:t>
    </dgm:pt>
    <dgm:pt modelId="{26619BCB-CA3A-418D-8391-77AE8C718B17}" type="sibTrans" cxnId="{FE49B216-2656-4D20-A482-C1ED4AA0BF49}">
      <dgm:prSet/>
      <dgm:spPr/>
      <dgm:t>
        <a:bodyPr/>
        <a:lstStyle/>
        <a:p>
          <a:endParaRPr lang="en-US"/>
        </a:p>
      </dgm:t>
    </dgm:pt>
    <dgm:pt modelId="{56F4D0E5-35EF-4CDD-A8E5-394F46CDAB9A}">
      <dgm:prSet/>
      <dgm:spPr/>
      <dgm:t>
        <a:bodyPr/>
        <a:lstStyle/>
        <a:p>
          <a:r>
            <a:rPr lang="" altLang="en-US" dirty="0"/>
            <a:t>Gana incentivos para compleción un número mínimo de horas de entrenamiento</a:t>
          </a:r>
          <a:endParaRPr lang="en-US" dirty="0"/>
        </a:p>
      </dgm:t>
    </dgm:pt>
    <dgm:pt modelId="{466C911B-85F2-4A5F-A7ED-643A1D9561AD}" type="parTrans" cxnId="{5386EF52-4F57-4385-9538-09AEB84DF6A7}">
      <dgm:prSet/>
      <dgm:spPr/>
      <dgm:t>
        <a:bodyPr/>
        <a:lstStyle/>
        <a:p>
          <a:endParaRPr lang="en-US"/>
        </a:p>
      </dgm:t>
    </dgm:pt>
    <dgm:pt modelId="{75D289A3-CB3C-4206-99EF-8ABF6E6055E3}" type="sibTrans" cxnId="{5386EF52-4F57-4385-9538-09AEB84DF6A7}">
      <dgm:prSet/>
      <dgm:spPr/>
      <dgm:t>
        <a:bodyPr/>
        <a:lstStyle/>
        <a:p>
          <a:endParaRPr lang="en-US"/>
        </a:p>
      </dgm:t>
    </dgm:pt>
    <dgm:pt modelId="{EA1A0DFA-6AA9-44A6-8E7F-7D98B6356563}" type="pres">
      <dgm:prSet presAssocID="{3C9053AF-3E52-4683-B444-E0FDA25C4B5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A97B24C2-8BCB-46FE-9DE9-6B66DC44494A}" type="pres">
      <dgm:prSet presAssocID="{AFD7D9E9-3FC5-41A1-B3E4-6397ABE3367D}" presName="hierRoot1" presStyleCnt="0"/>
      <dgm:spPr/>
    </dgm:pt>
    <dgm:pt modelId="{EBC23939-182E-49E8-9257-D012DB3D9E2B}" type="pres">
      <dgm:prSet presAssocID="{AFD7D9E9-3FC5-41A1-B3E4-6397ABE3367D}" presName="composite" presStyleCnt="0"/>
      <dgm:spPr/>
    </dgm:pt>
    <dgm:pt modelId="{F7023953-5094-4804-94E5-5FF159CB6DA5}" type="pres">
      <dgm:prSet presAssocID="{AFD7D9E9-3FC5-41A1-B3E4-6397ABE3367D}" presName="background" presStyleLbl="node0" presStyleIdx="0" presStyleCnt="4"/>
      <dgm:spPr/>
    </dgm:pt>
    <dgm:pt modelId="{7FCB2A48-7FA1-4BD7-A667-D20612496737}" type="pres">
      <dgm:prSet presAssocID="{AFD7D9E9-3FC5-41A1-B3E4-6397ABE3367D}" presName="text" presStyleLbl="fgAcc0" presStyleIdx="0" presStyleCnt="4">
        <dgm:presLayoutVars>
          <dgm:chPref val="3"/>
        </dgm:presLayoutVars>
      </dgm:prSet>
      <dgm:spPr/>
    </dgm:pt>
    <dgm:pt modelId="{D74E4405-5242-43DA-A475-EFDD345472D4}" type="pres">
      <dgm:prSet presAssocID="{AFD7D9E9-3FC5-41A1-B3E4-6397ABE3367D}" presName="hierChild2" presStyleCnt="0"/>
      <dgm:spPr/>
    </dgm:pt>
    <dgm:pt modelId="{413804F4-5CFB-4959-82BE-AFC56E64548D}" type="pres">
      <dgm:prSet presAssocID="{4423DF7E-E717-494F-9A5A-93C32CE20364}" presName="hierRoot1" presStyleCnt="0"/>
      <dgm:spPr/>
    </dgm:pt>
    <dgm:pt modelId="{BE1380A5-92BE-47A8-B0C7-E053CE88B086}" type="pres">
      <dgm:prSet presAssocID="{4423DF7E-E717-494F-9A5A-93C32CE20364}" presName="composite" presStyleCnt="0"/>
      <dgm:spPr/>
    </dgm:pt>
    <dgm:pt modelId="{88751B52-306B-4161-BC4A-5E3CA4AA7885}" type="pres">
      <dgm:prSet presAssocID="{4423DF7E-E717-494F-9A5A-93C32CE20364}" presName="background" presStyleLbl="node0" presStyleIdx="1" presStyleCnt="4"/>
      <dgm:spPr/>
    </dgm:pt>
    <dgm:pt modelId="{7CCA66BC-3EED-42E8-9B51-1595DC1BCBEF}" type="pres">
      <dgm:prSet presAssocID="{4423DF7E-E717-494F-9A5A-93C32CE20364}" presName="text" presStyleLbl="fgAcc0" presStyleIdx="1" presStyleCnt="4">
        <dgm:presLayoutVars>
          <dgm:chPref val="3"/>
        </dgm:presLayoutVars>
      </dgm:prSet>
      <dgm:spPr/>
    </dgm:pt>
    <dgm:pt modelId="{1AE5782C-3EE6-425F-A543-4679436D2876}" type="pres">
      <dgm:prSet presAssocID="{4423DF7E-E717-494F-9A5A-93C32CE20364}" presName="hierChild2" presStyleCnt="0"/>
      <dgm:spPr/>
    </dgm:pt>
    <dgm:pt modelId="{F58C073A-2A89-4B7C-BF58-D1A027D97C34}" type="pres">
      <dgm:prSet presAssocID="{CBB77661-2E13-410C-A4CC-7A3DEA265506}" presName="hierRoot1" presStyleCnt="0"/>
      <dgm:spPr/>
    </dgm:pt>
    <dgm:pt modelId="{417A266E-56E1-48B9-AB93-512D0B97CCD4}" type="pres">
      <dgm:prSet presAssocID="{CBB77661-2E13-410C-A4CC-7A3DEA265506}" presName="composite" presStyleCnt="0"/>
      <dgm:spPr/>
    </dgm:pt>
    <dgm:pt modelId="{2AA907BA-2BF7-4675-882E-807CB032D785}" type="pres">
      <dgm:prSet presAssocID="{CBB77661-2E13-410C-A4CC-7A3DEA265506}" presName="background" presStyleLbl="node0" presStyleIdx="2" presStyleCnt="4"/>
      <dgm:spPr/>
    </dgm:pt>
    <dgm:pt modelId="{6F534B58-A740-41E2-A16F-BE9F8F59D559}" type="pres">
      <dgm:prSet presAssocID="{CBB77661-2E13-410C-A4CC-7A3DEA265506}" presName="text" presStyleLbl="fgAcc0" presStyleIdx="2" presStyleCnt="4">
        <dgm:presLayoutVars>
          <dgm:chPref val="3"/>
        </dgm:presLayoutVars>
      </dgm:prSet>
      <dgm:spPr/>
    </dgm:pt>
    <dgm:pt modelId="{A75EC167-9DD5-4669-86AD-B412B877ECE8}" type="pres">
      <dgm:prSet presAssocID="{CBB77661-2E13-410C-A4CC-7A3DEA265506}" presName="hierChild2" presStyleCnt="0"/>
      <dgm:spPr/>
    </dgm:pt>
    <dgm:pt modelId="{C81B9A1A-880D-4B08-B9C0-B37CF0E4AA2D}" type="pres">
      <dgm:prSet presAssocID="{56F4D0E5-35EF-4CDD-A8E5-394F46CDAB9A}" presName="hierRoot1" presStyleCnt="0"/>
      <dgm:spPr/>
    </dgm:pt>
    <dgm:pt modelId="{F1A5DEFA-504B-439A-AE45-9CE3943CAA09}" type="pres">
      <dgm:prSet presAssocID="{56F4D0E5-35EF-4CDD-A8E5-394F46CDAB9A}" presName="composite" presStyleCnt="0"/>
      <dgm:spPr/>
    </dgm:pt>
    <dgm:pt modelId="{D09C1E35-EE8A-4C17-B6D6-C0A6391581EF}" type="pres">
      <dgm:prSet presAssocID="{56F4D0E5-35EF-4CDD-A8E5-394F46CDAB9A}" presName="background" presStyleLbl="node0" presStyleIdx="3" presStyleCnt="4"/>
      <dgm:spPr/>
    </dgm:pt>
    <dgm:pt modelId="{6D159742-4078-408A-BBE2-9A72BD30FF6C}" type="pres">
      <dgm:prSet presAssocID="{56F4D0E5-35EF-4CDD-A8E5-394F46CDAB9A}" presName="text" presStyleLbl="fgAcc0" presStyleIdx="3" presStyleCnt="4">
        <dgm:presLayoutVars>
          <dgm:chPref val="3"/>
        </dgm:presLayoutVars>
      </dgm:prSet>
      <dgm:spPr/>
    </dgm:pt>
    <dgm:pt modelId="{C54E3B2A-E5FB-4616-80AA-B4B82FB1A6F5}" type="pres">
      <dgm:prSet presAssocID="{56F4D0E5-35EF-4CDD-A8E5-394F46CDAB9A}" presName="hierChild2" presStyleCnt="0"/>
      <dgm:spPr/>
    </dgm:pt>
  </dgm:ptLst>
  <dgm:cxnLst>
    <dgm:cxn modelId="{428CA40A-46CB-4743-A8F4-47E479F6EA81}" type="presOf" srcId="{CBB77661-2E13-410C-A4CC-7A3DEA265506}" destId="{6F534B58-A740-41E2-A16F-BE9F8F59D559}" srcOrd="0" destOrd="0" presId="urn:microsoft.com/office/officeart/2005/8/layout/hierarchy1#1"/>
    <dgm:cxn modelId="{C9855F0C-4484-49F0-A35A-FAD77711736A}" srcId="{3C9053AF-3E52-4683-B444-E0FDA25C4B59}" destId="{4423DF7E-E717-494F-9A5A-93C32CE20364}" srcOrd="1" destOrd="0" parTransId="{6721C01B-8F28-48E3-9130-3B6558CA3B7B}" sibTransId="{91C0A311-A0D1-4D14-8D57-FBB8576749B6}"/>
    <dgm:cxn modelId="{3D3FD30C-A50B-4B9E-A978-5767D55F607F}" srcId="{3C9053AF-3E52-4683-B444-E0FDA25C4B59}" destId="{AFD7D9E9-3FC5-41A1-B3E4-6397ABE3367D}" srcOrd="0" destOrd="0" parTransId="{93C71C36-6D72-4EFA-94C3-5F378C361857}" sibTransId="{09C833CE-D9F1-47B1-A846-C0A2331D8578}"/>
    <dgm:cxn modelId="{FE49B216-2656-4D20-A482-C1ED4AA0BF49}" srcId="{3C9053AF-3E52-4683-B444-E0FDA25C4B59}" destId="{CBB77661-2E13-410C-A4CC-7A3DEA265506}" srcOrd="2" destOrd="0" parTransId="{2F30E1B0-BF2C-4FBF-B076-6EAA999915E6}" sibTransId="{26619BCB-CA3A-418D-8391-77AE8C718B17}"/>
    <dgm:cxn modelId="{A02C5E32-4D56-4222-AA33-84D9A61FC642}" type="presOf" srcId="{56F4D0E5-35EF-4CDD-A8E5-394F46CDAB9A}" destId="{6D159742-4078-408A-BBE2-9A72BD30FF6C}" srcOrd="0" destOrd="0" presId="urn:microsoft.com/office/officeart/2005/8/layout/hierarchy1#1"/>
    <dgm:cxn modelId="{D7C30D46-6270-4EDF-A282-AF628A02ACBB}" type="presOf" srcId="{3C9053AF-3E52-4683-B444-E0FDA25C4B59}" destId="{EA1A0DFA-6AA9-44A6-8E7F-7D98B6356563}" srcOrd="0" destOrd="0" presId="urn:microsoft.com/office/officeart/2005/8/layout/hierarchy1#1"/>
    <dgm:cxn modelId="{5386EF52-4F57-4385-9538-09AEB84DF6A7}" srcId="{3C9053AF-3E52-4683-B444-E0FDA25C4B59}" destId="{56F4D0E5-35EF-4CDD-A8E5-394F46CDAB9A}" srcOrd="3" destOrd="0" parTransId="{466C911B-85F2-4A5F-A7ED-643A1D9561AD}" sibTransId="{75D289A3-CB3C-4206-99EF-8ABF6E6055E3}"/>
    <dgm:cxn modelId="{D8A95F7D-80D3-4A5D-AFBC-C6D9F2B3BC0F}" type="presOf" srcId="{4423DF7E-E717-494F-9A5A-93C32CE20364}" destId="{7CCA66BC-3EED-42E8-9B51-1595DC1BCBEF}" srcOrd="0" destOrd="0" presId="urn:microsoft.com/office/officeart/2005/8/layout/hierarchy1#1"/>
    <dgm:cxn modelId="{4316D7FD-DEB4-4D45-91A4-44A9AC7C78CB}" type="presOf" srcId="{AFD7D9E9-3FC5-41A1-B3E4-6397ABE3367D}" destId="{7FCB2A48-7FA1-4BD7-A667-D20612496737}" srcOrd="0" destOrd="0" presId="urn:microsoft.com/office/officeart/2005/8/layout/hierarchy1#1"/>
    <dgm:cxn modelId="{7A54A4E6-9331-4CD3-8269-97DC546F4922}" type="presParOf" srcId="{EA1A0DFA-6AA9-44A6-8E7F-7D98B6356563}" destId="{A97B24C2-8BCB-46FE-9DE9-6B66DC44494A}" srcOrd="0" destOrd="0" presId="urn:microsoft.com/office/officeart/2005/8/layout/hierarchy1#1"/>
    <dgm:cxn modelId="{121E4DDA-1655-4B5A-B7A3-6EF0D164F660}" type="presParOf" srcId="{A97B24C2-8BCB-46FE-9DE9-6B66DC44494A}" destId="{EBC23939-182E-49E8-9257-D012DB3D9E2B}" srcOrd="0" destOrd="0" presId="urn:microsoft.com/office/officeart/2005/8/layout/hierarchy1#1"/>
    <dgm:cxn modelId="{15DCC080-F5FB-4186-8589-44BFA3A17D30}" type="presParOf" srcId="{EBC23939-182E-49E8-9257-D012DB3D9E2B}" destId="{F7023953-5094-4804-94E5-5FF159CB6DA5}" srcOrd="0" destOrd="0" presId="urn:microsoft.com/office/officeart/2005/8/layout/hierarchy1#1"/>
    <dgm:cxn modelId="{8CD5E81A-43F8-4536-B93E-EF7E772D562D}" type="presParOf" srcId="{EBC23939-182E-49E8-9257-D012DB3D9E2B}" destId="{7FCB2A48-7FA1-4BD7-A667-D20612496737}" srcOrd="1" destOrd="0" presId="urn:microsoft.com/office/officeart/2005/8/layout/hierarchy1#1"/>
    <dgm:cxn modelId="{1ACB9845-5AB1-4B34-AFD5-A60B5402A6E7}" type="presParOf" srcId="{A97B24C2-8BCB-46FE-9DE9-6B66DC44494A}" destId="{D74E4405-5242-43DA-A475-EFDD345472D4}" srcOrd="1" destOrd="0" presId="urn:microsoft.com/office/officeart/2005/8/layout/hierarchy1#1"/>
    <dgm:cxn modelId="{D8D7AB6E-E2C6-4F34-97B7-46457B8DCE90}" type="presParOf" srcId="{EA1A0DFA-6AA9-44A6-8E7F-7D98B6356563}" destId="{413804F4-5CFB-4959-82BE-AFC56E64548D}" srcOrd="1" destOrd="0" presId="urn:microsoft.com/office/officeart/2005/8/layout/hierarchy1#1"/>
    <dgm:cxn modelId="{9AAFC35E-FEDB-4EBD-A585-C217C764C9A7}" type="presParOf" srcId="{413804F4-5CFB-4959-82BE-AFC56E64548D}" destId="{BE1380A5-92BE-47A8-B0C7-E053CE88B086}" srcOrd="0" destOrd="0" presId="urn:microsoft.com/office/officeart/2005/8/layout/hierarchy1#1"/>
    <dgm:cxn modelId="{4B706E62-203B-40D8-9605-C289E49CD0E3}" type="presParOf" srcId="{BE1380A5-92BE-47A8-B0C7-E053CE88B086}" destId="{88751B52-306B-4161-BC4A-5E3CA4AA7885}" srcOrd="0" destOrd="0" presId="urn:microsoft.com/office/officeart/2005/8/layout/hierarchy1#1"/>
    <dgm:cxn modelId="{0DC3A274-5190-4173-9FD7-1B8B1A98DB74}" type="presParOf" srcId="{BE1380A5-92BE-47A8-B0C7-E053CE88B086}" destId="{7CCA66BC-3EED-42E8-9B51-1595DC1BCBEF}" srcOrd="1" destOrd="0" presId="urn:microsoft.com/office/officeart/2005/8/layout/hierarchy1#1"/>
    <dgm:cxn modelId="{CD48C735-B668-4A8D-8EF6-0F54D20CE160}" type="presParOf" srcId="{413804F4-5CFB-4959-82BE-AFC56E64548D}" destId="{1AE5782C-3EE6-425F-A543-4679436D2876}" srcOrd="1" destOrd="0" presId="urn:microsoft.com/office/officeart/2005/8/layout/hierarchy1#1"/>
    <dgm:cxn modelId="{75C2F33C-B26F-45AF-9E77-99F1100BEF23}" type="presParOf" srcId="{EA1A0DFA-6AA9-44A6-8E7F-7D98B6356563}" destId="{F58C073A-2A89-4B7C-BF58-D1A027D97C34}" srcOrd="2" destOrd="0" presId="urn:microsoft.com/office/officeart/2005/8/layout/hierarchy1#1"/>
    <dgm:cxn modelId="{973AC008-716C-4A6C-A872-0FA25E7E948B}" type="presParOf" srcId="{F58C073A-2A89-4B7C-BF58-D1A027D97C34}" destId="{417A266E-56E1-48B9-AB93-512D0B97CCD4}" srcOrd="0" destOrd="0" presId="urn:microsoft.com/office/officeart/2005/8/layout/hierarchy1#1"/>
    <dgm:cxn modelId="{B3B9EEDD-78FD-462C-9EB7-3523BF4DB5E2}" type="presParOf" srcId="{417A266E-56E1-48B9-AB93-512D0B97CCD4}" destId="{2AA907BA-2BF7-4675-882E-807CB032D785}" srcOrd="0" destOrd="0" presId="urn:microsoft.com/office/officeart/2005/8/layout/hierarchy1#1"/>
    <dgm:cxn modelId="{FD01A012-0417-4343-BAD0-CAA9F31690EC}" type="presParOf" srcId="{417A266E-56E1-48B9-AB93-512D0B97CCD4}" destId="{6F534B58-A740-41E2-A16F-BE9F8F59D559}" srcOrd="1" destOrd="0" presId="urn:microsoft.com/office/officeart/2005/8/layout/hierarchy1#1"/>
    <dgm:cxn modelId="{4D067469-C205-4B6B-ADCA-88C65C54809B}" type="presParOf" srcId="{F58C073A-2A89-4B7C-BF58-D1A027D97C34}" destId="{A75EC167-9DD5-4669-86AD-B412B877ECE8}" srcOrd="1" destOrd="0" presId="urn:microsoft.com/office/officeart/2005/8/layout/hierarchy1#1"/>
    <dgm:cxn modelId="{B988C8EB-B444-4225-8D09-6C5E6610C8CB}" type="presParOf" srcId="{EA1A0DFA-6AA9-44A6-8E7F-7D98B6356563}" destId="{C81B9A1A-880D-4B08-B9C0-B37CF0E4AA2D}" srcOrd="3" destOrd="0" presId="urn:microsoft.com/office/officeart/2005/8/layout/hierarchy1#1"/>
    <dgm:cxn modelId="{7733DE52-ABCD-4EBB-8CB1-6F82AC53609F}" type="presParOf" srcId="{C81B9A1A-880D-4B08-B9C0-B37CF0E4AA2D}" destId="{F1A5DEFA-504B-439A-AE45-9CE3943CAA09}" srcOrd="0" destOrd="0" presId="urn:microsoft.com/office/officeart/2005/8/layout/hierarchy1#1"/>
    <dgm:cxn modelId="{2A188444-32CD-49DE-9B5F-4CBAAA96746C}" type="presParOf" srcId="{F1A5DEFA-504B-439A-AE45-9CE3943CAA09}" destId="{D09C1E35-EE8A-4C17-B6D6-C0A6391581EF}" srcOrd="0" destOrd="0" presId="urn:microsoft.com/office/officeart/2005/8/layout/hierarchy1#1"/>
    <dgm:cxn modelId="{051535D9-F7BC-4A64-B458-405D3053E794}" type="presParOf" srcId="{F1A5DEFA-504B-439A-AE45-9CE3943CAA09}" destId="{6D159742-4078-408A-BBE2-9A72BD30FF6C}" srcOrd="1" destOrd="0" presId="urn:microsoft.com/office/officeart/2005/8/layout/hierarchy1#1"/>
    <dgm:cxn modelId="{CED2A7AB-0C06-433B-857E-432272487E37}" type="presParOf" srcId="{C81B9A1A-880D-4B08-B9C0-B37CF0E4AA2D}" destId="{C54E3B2A-E5FB-4616-80AA-B4B82FB1A6F5}" srcOrd="1" destOrd="0" presId="urn:microsoft.com/office/officeart/2005/8/layout/hierarchy1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A22D59B-7B9E-40DE-A193-BFF1DA7BA9D2}" type="doc">
      <dgm:prSet loTypeId="urn:microsoft.com/office/officeart/2005/8/layout/process4" loCatId="process" qsTypeId="urn:microsoft.com/office/officeart/2005/8/quickstyle/simple2#2" qsCatId="simple" csTypeId="urn:microsoft.com/office/officeart/2005/8/colors/colorful5#1" csCatId="colorful" phldr="1"/>
      <dgm:spPr/>
      <dgm:t>
        <a:bodyPr/>
        <a:lstStyle/>
        <a:p>
          <a:endParaRPr lang="en-US"/>
        </a:p>
      </dgm:t>
    </dgm:pt>
    <dgm:pt modelId="{8E377BDE-7C51-4767-B4EB-CC23F517EDD6}">
      <dgm:prSet/>
      <dgm:spPr/>
      <dgm:t>
        <a:bodyPr/>
        <a:lstStyle/>
        <a:p>
          <a:r>
            <a:rPr lang="en-US" dirty="0"/>
            <a:t>¿</a:t>
          </a:r>
          <a:r>
            <a:rPr lang="" altLang="en-US" dirty="0"/>
            <a:t>Quién puede participar en CSPP QRIS (el sistema para mejoramiento y clasificación de calidad? </a:t>
          </a:r>
          <a:endParaRPr lang="en-US" dirty="0"/>
        </a:p>
      </dgm:t>
    </dgm:pt>
    <dgm:pt modelId="{1C7ECAE5-5E20-449E-BE5B-2D56AE2986A5}" type="parTrans" cxnId="{DDA41E4C-89EE-442F-B52E-DF63B8A9F717}">
      <dgm:prSet/>
      <dgm:spPr/>
      <dgm:t>
        <a:bodyPr/>
        <a:lstStyle/>
        <a:p>
          <a:endParaRPr lang="en-US"/>
        </a:p>
      </dgm:t>
    </dgm:pt>
    <dgm:pt modelId="{D0BA665C-C260-4D3F-B2F8-C071BB2676F3}" type="sibTrans" cxnId="{DDA41E4C-89EE-442F-B52E-DF63B8A9F717}">
      <dgm:prSet/>
      <dgm:spPr/>
      <dgm:t>
        <a:bodyPr/>
        <a:lstStyle/>
        <a:p>
          <a:endParaRPr lang="en-US"/>
        </a:p>
      </dgm:t>
    </dgm:pt>
    <dgm:pt modelId="{52A076CA-22ED-44B2-8A41-1358EBB19D4E}">
      <dgm:prSet/>
      <dgm:spPr/>
      <dgm:t>
        <a:bodyPr/>
        <a:lstStyle/>
        <a:p>
          <a:r>
            <a:rPr lang="es-ES" noProof="0" dirty="0"/>
            <a:t>Centros licenciados para cuidado infantil con una programa de prescolar del estado</a:t>
          </a:r>
          <a:endParaRPr lang="en-US" dirty="0"/>
        </a:p>
      </dgm:t>
    </dgm:pt>
    <dgm:pt modelId="{56600FDA-29B5-47F2-8D83-4731C2E50DD5}" type="parTrans" cxnId="{020DB7A6-0BC4-4B1A-9FE2-52AFDAA39617}">
      <dgm:prSet/>
      <dgm:spPr/>
      <dgm:t>
        <a:bodyPr/>
        <a:lstStyle/>
        <a:p>
          <a:endParaRPr lang="en-US"/>
        </a:p>
      </dgm:t>
    </dgm:pt>
    <dgm:pt modelId="{11E10A81-7FF1-41D4-9A74-077CB39922CE}" type="sibTrans" cxnId="{020DB7A6-0BC4-4B1A-9FE2-52AFDAA39617}">
      <dgm:prSet/>
      <dgm:spPr/>
      <dgm:t>
        <a:bodyPr/>
        <a:lstStyle/>
        <a:p>
          <a:endParaRPr lang="en-US"/>
        </a:p>
      </dgm:t>
    </dgm:pt>
    <dgm:pt modelId="{9253CCB5-632B-402F-BAC7-7BCB2BA849E1}">
      <dgm:prSet/>
      <dgm:spPr/>
      <dgm:t>
        <a:bodyPr/>
        <a:lstStyle/>
        <a:p>
          <a:r>
            <a:rPr lang="en-US" dirty="0"/>
            <a:t>¿Qué </a:t>
          </a:r>
          <a:r>
            <a:rPr lang="en-US" dirty="0" err="1"/>
            <a:t>parece</a:t>
          </a:r>
          <a:r>
            <a:rPr lang="en-US" dirty="0"/>
            <a:t> la </a:t>
          </a:r>
          <a:r>
            <a:rPr lang="en-US" dirty="0" err="1"/>
            <a:t>participación</a:t>
          </a:r>
          <a:r>
            <a:rPr lang="en-US" dirty="0"/>
            <a:t>?</a:t>
          </a:r>
        </a:p>
      </dgm:t>
    </dgm:pt>
    <dgm:pt modelId="{032D925F-2A14-4CB3-A26B-76F2FF0FE1D8}" type="parTrans" cxnId="{31F65F44-A254-449D-B2D5-2E6288F877BE}">
      <dgm:prSet/>
      <dgm:spPr/>
      <dgm:t>
        <a:bodyPr/>
        <a:lstStyle/>
        <a:p>
          <a:endParaRPr lang="en-US"/>
        </a:p>
      </dgm:t>
    </dgm:pt>
    <dgm:pt modelId="{3888D826-D26C-43FC-8BD4-880CB3231857}" type="sibTrans" cxnId="{31F65F44-A254-449D-B2D5-2E6288F877BE}">
      <dgm:prSet/>
      <dgm:spPr/>
      <dgm:t>
        <a:bodyPr/>
        <a:lstStyle/>
        <a:p>
          <a:endParaRPr lang="en-US"/>
        </a:p>
      </dgm:t>
    </dgm:pt>
    <dgm:pt modelId="{6062A046-4627-4945-8C97-E223E2655F05}">
      <dgm:prSet/>
      <dgm:spPr/>
      <dgm:t>
        <a:bodyPr/>
        <a:lstStyle/>
        <a:p>
          <a:r>
            <a:rPr lang="" altLang="en-US" dirty="0"/>
            <a:t>La lorgación de los requisitos en la matríz de California QRIS incluye evaluaciones de estandarización, demostraciones de los requisitos del estado como  la compleción de DRDPs &amp; maestro a las proporciones de niños y la compleción de </a:t>
          </a:r>
          <a:r>
            <a:rPr lang="" altLang="en-US" b="1" dirty="0"/>
            <a:t>21 </a:t>
          </a:r>
          <a:r>
            <a:rPr lang="" altLang="en-US" b="0" dirty="0"/>
            <a:t>horas de desarollo profesional con instrución desde maestros y dictores, </a:t>
          </a:r>
          <a:r>
            <a:rPr lang="" altLang="en-US" b="1" dirty="0"/>
            <a:t>los estipendios son concedido a la programa, no maestros individuales. </a:t>
          </a:r>
          <a:endParaRPr lang="" altLang="en-US" dirty="0"/>
        </a:p>
        <a:p>
          <a:endParaRPr lang="en-US" b="1" dirty="0"/>
        </a:p>
        <a:p>
          <a:endParaRPr lang="en-US" b="1" dirty="0"/>
        </a:p>
      </dgm:t>
    </dgm:pt>
    <dgm:pt modelId="{9269CE33-8A6B-476C-92A2-C6DF136BCED8}" type="parTrans" cxnId="{CD17D96F-443C-4D19-937C-CDC946B1506E}">
      <dgm:prSet/>
      <dgm:spPr/>
      <dgm:t>
        <a:bodyPr/>
        <a:lstStyle/>
        <a:p>
          <a:endParaRPr lang="en-US"/>
        </a:p>
      </dgm:t>
    </dgm:pt>
    <dgm:pt modelId="{C00B7116-D4D2-4C68-9E80-128DDC27F6A9}" type="sibTrans" cxnId="{CD17D96F-443C-4D19-937C-CDC946B1506E}">
      <dgm:prSet/>
      <dgm:spPr/>
      <dgm:t>
        <a:bodyPr/>
        <a:lstStyle/>
        <a:p>
          <a:endParaRPr lang="en-US"/>
        </a:p>
      </dgm:t>
    </dgm:pt>
    <dgm:pt modelId="{250CE12B-D366-41B7-BD75-2A3F5B47A0FD}" type="pres">
      <dgm:prSet presAssocID="{7A22D59B-7B9E-40DE-A193-BFF1DA7BA9D2}" presName="Name0" presStyleCnt="0">
        <dgm:presLayoutVars>
          <dgm:dir/>
          <dgm:animLvl val="lvl"/>
          <dgm:resizeHandles val="exact"/>
        </dgm:presLayoutVars>
      </dgm:prSet>
      <dgm:spPr/>
    </dgm:pt>
    <dgm:pt modelId="{113FE0DD-9C72-427F-AE78-EBD92153E2E6}" type="pres">
      <dgm:prSet presAssocID="{9253CCB5-632B-402F-BAC7-7BCB2BA849E1}" presName="boxAndChildren" presStyleCnt="0"/>
      <dgm:spPr/>
    </dgm:pt>
    <dgm:pt modelId="{729CCA3C-78B9-4AED-AB5D-5C61BDEF18B8}" type="pres">
      <dgm:prSet presAssocID="{9253CCB5-632B-402F-BAC7-7BCB2BA849E1}" presName="parentTextBox" presStyleLbl="node1" presStyleIdx="0" presStyleCnt="2"/>
      <dgm:spPr/>
    </dgm:pt>
    <dgm:pt modelId="{CA9902A4-FBC4-4C22-A787-B942D0882D18}" type="pres">
      <dgm:prSet presAssocID="{9253CCB5-632B-402F-BAC7-7BCB2BA849E1}" presName="entireBox" presStyleLbl="node1" presStyleIdx="0" presStyleCnt="2"/>
      <dgm:spPr/>
    </dgm:pt>
    <dgm:pt modelId="{8A0BB04E-7DD8-48F3-9CDC-826855F5183F}" type="pres">
      <dgm:prSet presAssocID="{9253CCB5-632B-402F-BAC7-7BCB2BA849E1}" presName="descendantBox" presStyleCnt="0"/>
      <dgm:spPr/>
    </dgm:pt>
    <dgm:pt modelId="{A4798AE4-12BE-4D35-9098-191026C81D25}" type="pres">
      <dgm:prSet presAssocID="{6062A046-4627-4945-8C97-E223E2655F05}" presName="childTextBox" presStyleLbl="fgAccFollowNode1" presStyleIdx="0" presStyleCnt="2" custScaleY="171461">
        <dgm:presLayoutVars>
          <dgm:bulletEnabled val="1"/>
        </dgm:presLayoutVars>
      </dgm:prSet>
      <dgm:spPr/>
    </dgm:pt>
    <dgm:pt modelId="{C7ED3D32-0E1D-45C7-84A3-2E86FCAE19CD}" type="pres">
      <dgm:prSet presAssocID="{D0BA665C-C260-4D3F-B2F8-C071BB2676F3}" presName="sp" presStyleCnt="0"/>
      <dgm:spPr/>
    </dgm:pt>
    <dgm:pt modelId="{35D3367B-E8A7-4747-847C-D01501D50EEA}" type="pres">
      <dgm:prSet presAssocID="{8E377BDE-7C51-4767-B4EB-CC23F517EDD6}" presName="arrowAndChildren" presStyleCnt="0"/>
      <dgm:spPr/>
    </dgm:pt>
    <dgm:pt modelId="{2258A00C-82FA-45B0-A782-9174F9DDA2EE}" type="pres">
      <dgm:prSet presAssocID="{8E377BDE-7C51-4767-B4EB-CC23F517EDD6}" presName="parentTextArrow" presStyleLbl="node1" presStyleIdx="0" presStyleCnt="2"/>
      <dgm:spPr/>
    </dgm:pt>
    <dgm:pt modelId="{70B36149-51CC-4C31-9BD2-C7238710CBEE}" type="pres">
      <dgm:prSet presAssocID="{8E377BDE-7C51-4767-B4EB-CC23F517EDD6}" presName="arrow" presStyleLbl="node1" presStyleIdx="1" presStyleCnt="2"/>
      <dgm:spPr/>
    </dgm:pt>
    <dgm:pt modelId="{B458BDB7-78C7-439E-94BD-E5A9BB8310FD}" type="pres">
      <dgm:prSet presAssocID="{8E377BDE-7C51-4767-B4EB-CC23F517EDD6}" presName="descendantArrow" presStyleCnt="0"/>
      <dgm:spPr/>
    </dgm:pt>
    <dgm:pt modelId="{9968C2E1-2A52-42E7-90AA-362C5FE5CC16}" type="pres">
      <dgm:prSet presAssocID="{52A076CA-22ED-44B2-8A41-1358EBB19D4E}" presName="childTextArrow" presStyleLbl="fgAccFollowNode1" presStyleIdx="1" presStyleCnt="2">
        <dgm:presLayoutVars>
          <dgm:bulletEnabled val="1"/>
        </dgm:presLayoutVars>
      </dgm:prSet>
      <dgm:spPr/>
    </dgm:pt>
  </dgm:ptLst>
  <dgm:cxnLst>
    <dgm:cxn modelId="{B095CF28-584D-4035-B90C-9AB789C41551}" type="presOf" srcId="{7A22D59B-7B9E-40DE-A193-BFF1DA7BA9D2}" destId="{250CE12B-D366-41B7-BD75-2A3F5B47A0FD}" srcOrd="0" destOrd="0" presId="urn:microsoft.com/office/officeart/2005/8/layout/process4"/>
    <dgm:cxn modelId="{27A5373D-CC2D-4A5E-AA7B-CBBC35B6B904}" type="presOf" srcId="{8E377BDE-7C51-4767-B4EB-CC23F517EDD6}" destId="{70B36149-51CC-4C31-9BD2-C7238710CBEE}" srcOrd="1" destOrd="0" presId="urn:microsoft.com/office/officeart/2005/8/layout/process4"/>
    <dgm:cxn modelId="{31F65F44-A254-449D-B2D5-2E6288F877BE}" srcId="{7A22D59B-7B9E-40DE-A193-BFF1DA7BA9D2}" destId="{9253CCB5-632B-402F-BAC7-7BCB2BA849E1}" srcOrd="1" destOrd="0" parTransId="{032D925F-2A14-4CB3-A26B-76F2FF0FE1D8}" sibTransId="{3888D826-D26C-43FC-8BD4-880CB3231857}"/>
    <dgm:cxn modelId="{CD2A8946-DB9B-4FDF-8B5C-E1DA62DF4D85}" type="presOf" srcId="{6062A046-4627-4945-8C97-E223E2655F05}" destId="{A4798AE4-12BE-4D35-9098-191026C81D25}" srcOrd="0" destOrd="0" presId="urn:microsoft.com/office/officeart/2005/8/layout/process4"/>
    <dgm:cxn modelId="{DDA41E4C-89EE-442F-B52E-DF63B8A9F717}" srcId="{7A22D59B-7B9E-40DE-A193-BFF1DA7BA9D2}" destId="{8E377BDE-7C51-4767-B4EB-CC23F517EDD6}" srcOrd="0" destOrd="0" parTransId="{1C7ECAE5-5E20-449E-BE5B-2D56AE2986A5}" sibTransId="{D0BA665C-C260-4D3F-B2F8-C071BB2676F3}"/>
    <dgm:cxn modelId="{CD17D96F-443C-4D19-937C-CDC946B1506E}" srcId="{9253CCB5-632B-402F-BAC7-7BCB2BA849E1}" destId="{6062A046-4627-4945-8C97-E223E2655F05}" srcOrd="0" destOrd="0" parTransId="{9269CE33-8A6B-476C-92A2-C6DF136BCED8}" sibTransId="{C00B7116-D4D2-4C68-9E80-128DDC27F6A9}"/>
    <dgm:cxn modelId="{A67D5E8F-0A10-46DD-BC64-A8A98CD39DD3}" type="presOf" srcId="{52A076CA-22ED-44B2-8A41-1358EBB19D4E}" destId="{9968C2E1-2A52-42E7-90AA-362C5FE5CC16}" srcOrd="0" destOrd="0" presId="urn:microsoft.com/office/officeart/2005/8/layout/process4"/>
    <dgm:cxn modelId="{020DB7A6-0BC4-4B1A-9FE2-52AFDAA39617}" srcId="{8E377BDE-7C51-4767-B4EB-CC23F517EDD6}" destId="{52A076CA-22ED-44B2-8A41-1358EBB19D4E}" srcOrd="0" destOrd="0" parTransId="{56600FDA-29B5-47F2-8D83-4731C2E50DD5}" sibTransId="{11E10A81-7FF1-41D4-9A74-077CB39922CE}"/>
    <dgm:cxn modelId="{15B4BCB7-9057-4C23-A341-7BEB3836FF40}" type="presOf" srcId="{8E377BDE-7C51-4767-B4EB-CC23F517EDD6}" destId="{2258A00C-82FA-45B0-A782-9174F9DDA2EE}" srcOrd="0" destOrd="0" presId="urn:microsoft.com/office/officeart/2005/8/layout/process4"/>
    <dgm:cxn modelId="{621C24D3-5716-49FF-9A02-C248670EBD2F}" type="presOf" srcId="{9253CCB5-632B-402F-BAC7-7BCB2BA849E1}" destId="{CA9902A4-FBC4-4C22-A787-B942D0882D18}" srcOrd="1" destOrd="0" presId="urn:microsoft.com/office/officeart/2005/8/layout/process4"/>
    <dgm:cxn modelId="{722823E7-A32D-48D3-BAAF-BB7BAB114F47}" type="presOf" srcId="{9253CCB5-632B-402F-BAC7-7BCB2BA849E1}" destId="{729CCA3C-78B9-4AED-AB5D-5C61BDEF18B8}" srcOrd="0" destOrd="0" presId="urn:microsoft.com/office/officeart/2005/8/layout/process4"/>
    <dgm:cxn modelId="{F40B501D-502A-4CBA-93B4-5110DB14A7C7}" type="presParOf" srcId="{250CE12B-D366-41B7-BD75-2A3F5B47A0FD}" destId="{113FE0DD-9C72-427F-AE78-EBD92153E2E6}" srcOrd="0" destOrd="0" presId="urn:microsoft.com/office/officeart/2005/8/layout/process4"/>
    <dgm:cxn modelId="{E500E80D-80B0-49B2-B3F0-99DCF4F87074}" type="presParOf" srcId="{113FE0DD-9C72-427F-AE78-EBD92153E2E6}" destId="{729CCA3C-78B9-4AED-AB5D-5C61BDEF18B8}" srcOrd="0" destOrd="0" presId="urn:microsoft.com/office/officeart/2005/8/layout/process4"/>
    <dgm:cxn modelId="{0D353C1B-1C13-4BBB-B44B-3B40CA1CF4A4}" type="presParOf" srcId="{113FE0DD-9C72-427F-AE78-EBD92153E2E6}" destId="{CA9902A4-FBC4-4C22-A787-B942D0882D18}" srcOrd="1" destOrd="0" presId="urn:microsoft.com/office/officeart/2005/8/layout/process4"/>
    <dgm:cxn modelId="{5E4AF836-3B31-494B-8D9B-B05D0F73067A}" type="presParOf" srcId="{113FE0DD-9C72-427F-AE78-EBD92153E2E6}" destId="{8A0BB04E-7DD8-48F3-9CDC-826855F5183F}" srcOrd="2" destOrd="0" presId="urn:microsoft.com/office/officeart/2005/8/layout/process4"/>
    <dgm:cxn modelId="{49D6FAAC-1065-4AAD-A8D2-6EC6665FDBE7}" type="presParOf" srcId="{8A0BB04E-7DD8-48F3-9CDC-826855F5183F}" destId="{A4798AE4-12BE-4D35-9098-191026C81D25}" srcOrd="0" destOrd="0" presId="urn:microsoft.com/office/officeart/2005/8/layout/process4"/>
    <dgm:cxn modelId="{BB51DF95-3331-48AE-8B52-0F012059EDDE}" type="presParOf" srcId="{250CE12B-D366-41B7-BD75-2A3F5B47A0FD}" destId="{C7ED3D32-0E1D-45C7-84A3-2E86FCAE19CD}" srcOrd="1" destOrd="0" presId="urn:microsoft.com/office/officeart/2005/8/layout/process4"/>
    <dgm:cxn modelId="{854B32E8-3FE8-4EE8-8448-97D95D2CB331}" type="presParOf" srcId="{250CE12B-D366-41B7-BD75-2A3F5B47A0FD}" destId="{35D3367B-E8A7-4747-847C-D01501D50EEA}" srcOrd="2" destOrd="0" presId="urn:microsoft.com/office/officeart/2005/8/layout/process4"/>
    <dgm:cxn modelId="{A6BF2745-9E87-4D8F-87DF-96A7DF0EC157}" type="presParOf" srcId="{35D3367B-E8A7-4747-847C-D01501D50EEA}" destId="{2258A00C-82FA-45B0-A782-9174F9DDA2EE}" srcOrd="0" destOrd="0" presId="urn:microsoft.com/office/officeart/2005/8/layout/process4"/>
    <dgm:cxn modelId="{0B9A8C0F-83B1-4747-89D6-600FA7570DD0}" type="presParOf" srcId="{35D3367B-E8A7-4747-847C-D01501D50EEA}" destId="{70B36149-51CC-4C31-9BD2-C7238710CBEE}" srcOrd="1" destOrd="0" presId="urn:microsoft.com/office/officeart/2005/8/layout/process4"/>
    <dgm:cxn modelId="{1757A286-87B5-4350-AB60-15FCEE15B344}" type="presParOf" srcId="{35D3367B-E8A7-4747-847C-D01501D50EEA}" destId="{B458BDB7-78C7-439E-94BD-E5A9BB8310FD}" srcOrd="2" destOrd="0" presId="urn:microsoft.com/office/officeart/2005/8/layout/process4"/>
    <dgm:cxn modelId="{BEE8C48B-E105-49AC-AEB5-6454BE6E2E26}" type="presParOf" srcId="{B458BDB7-78C7-439E-94BD-E5A9BB8310FD}" destId="{9968C2E1-2A52-42E7-90AA-362C5FE5CC16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DEEB0BF-EB30-44B0-9D0F-09CC089BBD2A}" type="doc">
      <dgm:prSet loTypeId="urn:microsoft.com/office/officeart/2005/8/layout/default#1" loCatId="list" qsTypeId="urn:microsoft.com/office/officeart/2005/8/quickstyle/simple2#3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89DBE77C-629D-43C6-9C4A-414F8D2F0D14}">
      <dgm:prSet/>
      <dgm:spPr/>
      <dgm:t>
        <a:bodyPr/>
        <a:lstStyle/>
        <a:p>
          <a:r>
            <a:rPr lang="es-ES" noProof="0" dirty="0"/>
            <a:t>Horas de desarrollo profesional</a:t>
          </a:r>
        </a:p>
      </dgm:t>
    </dgm:pt>
    <dgm:pt modelId="{C190AF1F-24C5-461A-A58F-05776E61F3F5}" type="parTrans" cxnId="{6EF95E87-52AA-4E91-AF1D-0875E63682D1}">
      <dgm:prSet/>
      <dgm:spPr/>
      <dgm:t>
        <a:bodyPr/>
        <a:lstStyle/>
        <a:p>
          <a:endParaRPr lang="en-US"/>
        </a:p>
      </dgm:t>
    </dgm:pt>
    <dgm:pt modelId="{7B30A554-A7E4-4AA8-B5BC-D44F1E9BE676}" type="sibTrans" cxnId="{6EF95E87-52AA-4E91-AF1D-0875E63682D1}">
      <dgm:prSet/>
      <dgm:spPr/>
      <dgm:t>
        <a:bodyPr/>
        <a:lstStyle/>
        <a:p>
          <a:endParaRPr lang="en-US"/>
        </a:p>
      </dgm:t>
    </dgm:pt>
    <dgm:pt modelId="{A5CF2CC1-BD22-4DC5-A462-EAF7EA04A7BA}">
      <dgm:prSet/>
      <dgm:spPr/>
      <dgm:t>
        <a:bodyPr/>
        <a:lstStyle/>
        <a:p>
          <a:r>
            <a:rPr lang="en-US" dirty="0"/>
            <a:t>15 horas $500</a:t>
          </a:r>
        </a:p>
      </dgm:t>
    </dgm:pt>
    <dgm:pt modelId="{C7CDD4AA-C089-4BDD-AF9A-1E16F2EEFC64}" type="parTrans" cxnId="{6C2B75AD-5E36-461F-A786-82B641BF220F}">
      <dgm:prSet/>
      <dgm:spPr/>
      <dgm:t>
        <a:bodyPr/>
        <a:lstStyle/>
        <a:p>
          <a:endParaRPr lang="en-US"/>
        </a:p>
      </dgm:t>
    </dgm:pt>
    <dgm:pt modelId="{493AA2F6-F46D-482B-9283-7A32391CEA07}" type="sibTrans" cxnId="{6C2B75AD-5E36-461F-A786-82B641BF220F}">
      <dgm:prSet/>
      <dgm:spPr/>
      <dgm:t>
        <a:bodyPr/>
        <a:lstStyle/>
        <a:p>
          <a:endParaRPr lang="en-US"/>
        </a:p>
      </dgm:t>
    </dgm:pt>
    <dgm:pt modelId="{B4CACF6A-0D86-40DC-9D74-D3911B1C1AB1}">
      <dgm:prSet/>
      <dgm:spPr/>
      <dgm:t>
        <a:bodyPr/>
        <a:lstStyle/>
        <a:p>
          <a:r>
            <a:rPr lang="en-US" dirty="0"/>
            <a:t>30 horas $1,000 </a:t>
          </a:r>
        </a:p>
      </dgm:t>
    </dgm:pt>
    <dgm:pt modelId="{FE5D7227-FCB7-42AF-A019-824490CDE220}" type="parTrans" cxnId="{71843B2A-023C-4A4B-9E70-E0A4059D9290}">
      <dgm:prSet/>
      <dgm:spPr/>
      <dgm:t>
        <a:bodyPr/>
        <a:lstStyle/>
        <a:p>
          <a:endParaRPr lang="en-US"/>
        </a:p>
      </dgm:t>
    </dgm:pt>
    <dgm:pt modelId="{D16808E5-5051-498C-A516-DB17FB036F1E}" type="sibTrans" cxnId="{71843B2A-023C-4A4B-9E70-E0A4059D9290}">
      <dgm:prSet/>
      <dgm:spPr/>
      <dgm:t>
        <a:bodyPr/>
        <a:lstStyle/>
        <a:p>
          <a:endParaRPr lang="en-US"/>
        </a:p>
      </dgm:t>
    </dgm:pt>
    <dgm:pt modelId="{C05AD01C-019D-4270-B66B-60B1D8903ECF}">
      <dgm:prSet/>
      <dgm:spPr/>
      <dgm:t>
        <a:bodyPr/>
        <a:lstStyle/>
        <a:p>
          <a:r>
            <a:rPr lang="en-US" dirty="0"/>
            <a:t>45 horas $1,500 </a:t>
          </a:r>
        </a:p>
      </dgm:t>
    </dgm:pt>
    <dgm:pt modelId="{32318303-AB46-4E7E-A73E-C56E5ECFEF53}" type="parTrans" cxnId="{6D8696A0-697D-4B3E-ACEC-2D7F1A1D77D7}">
      <dgm:prSet/>
      <dgm:spPr/>
      <dgm:t>
        <a:bodyPr/>
        <a:lstStyle/>
        <a:p>
          <a:endParaRPr lang="en-US"/>
        </a:p>
      </dgm:t>
    </dgm:pt>
    <dgm:pt modelId="{3CF760FB-D19E-42A4-8626-33601971F4B4}" type="sibTrans" cxnId="{6D8696A0-697D-4B3E-ACEC-2D7F1A1D77D7}">
      <dgm:prSet/>
      <dgm:spPr/>
      <dgm:t>
        <a:bodyPr/>
        <a:lstStyle/>
        <a:p>
          <a:endParaRPr lang="en-US"/>
        </a:p>
      </dgm:t>
    </dgm:pt>
    <dgm:pt modelId="{E306A40D-D563-4092-A992-FF941FDF31F7}">
      <dgm:prSet/>
      <dgm:spPr/>
      <dgm:t>
        <a:bodyPr/>
        <a:lstStyle/>
        <a:p>
          <a:r>
            <a:rPr lang="es-ES" noProof="0" dirty="0" err="1"/>
            <a:t>Completación</a:t>
          </a:r>
          <a:r>
            <a:rPr lang="es-ES" noProof="0" dirty="0"/>
            <a:t> de trabajo universitario </a:t>
          </a:r>
        </a:p>
      </dgm:t>
    </dgm:pt>
    <dgm:pt modelId="{3771687E-8CD9-43E1-91B2-DAD59DAFD8CD}" type="parTrans" cxnId="{E0363457-A174-46C2-893C-05922F7F4C2E}">
      <dgm:prSet/>
      <dgm:spPr/>
      <dgm:t>
        <a:bodyPr/>
        <a:lstStyle/>
        <a:p>
          <a:endParaRPr lang="en-US"/>
        </a:p>
      </dgm:t>
    </dgm:pt>
    <dgm:pt modelId="{30D6BA4F-EACF-409D-ACC3-0048C150AD72}" type="sibTrans" cxnId="{E0363457-A174-46C2-893C-05922F7F4C2E}">
      <dgm:prSet/>
      <dgm:spPr/>
      <dgm:t>
        <a:bodyPr/>
        <a:lstStyle/>
        <a:p>
          <a:endParaRPr lang="en-US"/>
        </a:p>
      </dgm:t>
    </dgm:pt>
    <dgm:pt modelId="{1BABA293-9554-4B36-9F3E-0A9340ED1384}">
      <dgm:prSet/>
      <dgm:spPr/>
      <dgm:t>
        <a:bodyPr/>
        <a:lstStyle/>
        <a:p>
          <a:r>
            <a:rPr lang="en-US" dirty="0"/>
            <a:t>un </a:t>
          </a:r>
          <a:r>
            <a:rPr lang="en-US" dirty="0" err="1"/>
            <a:t>curso</a:t>
          </a:r>
          <a:r>
            <a:rPr lang="en-US" dirty="0"/>
            <a:t> de 1 </a:t>
          </a:r>
          <a:r>
            <a:rPr lang="en-US" dirty="0" err="1"/>
            <a:t>unidad</a:t>
          </a:r>
          <a:r>
            <a:rPr lang="en-US" dirty="0"/>
            <a:t> $500</a:t>
          </a:r>
        </a:p>
      </dgm:t>
    </dgm:pt>
    <dgm:pt modelId="{38A6A373-CD6E-47C3-8B95-760527A451D2}" type="parTrans" cxnId="{4DD37E43-4846-4864-8EA2-A02B83C78264}">
      <dgm:prSet/>
      <dgm:spPr/>
      <dgm:t>
        <a:bodyPr/>
        <a:lstStyle/>
        <a:p>
          <a:endParaRPr lang="en-US"/>
        </a:p>
      </dgm:t>
    </dgm:pt>
    <dgm:pt modelId="{192C0635-F3D7-4850-BA73-1B3524D9F281}" type="sibTrans" cxnId="{4DD37E43-4846-4864-8EA2-A02B83C78264}">
      <dgm:prSet/>
      <dgm:spPr/>
      <dgm:t>
        <a:bodyPr/>
        <a:lstStyle/>
        <a:p>
          <a:endParaRPr lang="en-US"/>
        </a:p>
      </dgm:t>
    </dgm:pt>
    <dgm:pt modelId="{407F1816-0311-427C-ABEF-D89C0A40DC54}">
      <dgm:prSet/>
      <dgm:spPr/>
      <dgm:t>
        <a:bodyPr/>
        <a:lstStyle/>
        <a:p>
          <a:r>
            <a:rPr lang="en-US" dirty="0"/>
            <a:t>un </a:t>
          </a:r>
          <a:r>
            <a:rPr lang="es-ES" noProof="0" dirty="0"/>
            <a:t>curso de 2 unidades $1,000</a:t>
          </a:r>
        </a:p>
      </dgm:t>
    </dgm:pt>
    <dgm:pt modelId="{3EC45DAA-C32D-47EA-A3EC-0231365DD10A}" type="parTrans" cxnId="{601CFEF6-8FD5-425D-920B-53390EB1B05E}">
      <dgm:prSet/>
      <dgm:spPr/>
      <dgm:t>
        <a:bodyPr/>
        <a:lstStyle/>
        <a:p>
          <a:endParaRPr lang="en-US"/>
        </a:p>
      </dgm:t>
    </dgm:pt>
    <dgm:pt modelId="{E5A33E41-A703-4F37-A3A7-13E5530E4693}" type="sibTrans" cxnId="{601CFEF6-8FD5-425D-920B-53390EB1B05E}">
      <dgm:prSet/>
      <dgm:spPr/>
      <dgm:t>
        <a:bodyPr/>
        <a:lstStyle/>
        <a:p>
          <a:endParaRPr lang="en-US"/>
        </a:p>
      </dgm:t>
    </dgm:pt>
    <dgm:pt modelId="{55802E59-9723-42E4-BE2C-47799D2027DD}">
      <dgm:prSet/>
      <dgm:spPr/>
      <dgm:t>
        <a:bodyPr/>
        <a:lstStyle/>
        <a:p>
          <a:r>
            <a:rPr lang="en-US" dirty="0" err="1"/>
            <a:t>curso</a:t>
          </a:r>
          <a:r>
            <a:rPr lang="en-US" dirty="0"/>
            <a:t> de 3 </a:t>
          </a:r>
          <a:r>
            <a:rPr lang="en-US" dirty="0" err="1"/>
            <a:t>unidades</a:t>
          </a:r>
          <a:r>
            <a:rPr lang="en-US" dirty="0"/>
            <a:t> </a:t>
          </a:r>
        </a:p>
        <a:p>
          <a:r>
            <a:rPr lang="en-US" dirty="0"/>
            <a:t>$1,500</a:t>
          </a:r>
        </a:p>
      </dgm:t>
    </dgm:pt>
    <dgm:pt modelId="{624E7AA5-9B58-4298-8C1B-3A0FE9B86C03}" type="parTrans" cxnId="{56A7B8A3-C67F-4E55-974D-5F055CB105DE}">
      <dgm:prSet/>
      <dgm:spPr/>
      <dgm:t>
        <a:bodyPr/>
        <a:lstStyle/>
        <a:p>
          <a:endParaRPr lang="en-US"/>
        </a:p>
      </dgm:t>
    </dgm:pt>
    <dgm:pt modelId="{3D607B45-C548-45CC-8FA5-7AC3ECFB7FA6}" type="sibTrans" cxnId="{56A7B8A3-C67F-4E55-974D-5F055CB105DE}">
      <dgm:prSet/>
      <dgm:spPr/>
      <dgm:t>
        <a:bodyPr/>
        <a:lstStyle/>
        <a:p>
          <a:endParaRPr lang="en-US"/>
        </a:p>
      </dgm:t>
    </dgm:pt>
    <dgm:pt modelId="{EFE9F5B3-B36D-4669-AE23-CFB4FE367A26}" type="pres">
      <dgm:prSet presAssocID="{DDEEB0BF-EB30-44B0-9D0F-09CC089BBD2A}" presName="diagram" presStyleCnt="0">
        <dgm:presLayoutVars>
          <dgm:dir/>
          <dgm:resizeHandles val="exact"/>
        </dgm:presLayoutVars>
      </dgm:prSet>
      <dgm:spPr/>
    </dgm:pt>
    <dgm:pt modelId="{2D78AA5B-89AB-4253-B05E-C4C85828641D}" type="pres">
      <dgm:prSet presAssocID="{89DBE77C-629D-43C6-9C4A-414F8D2F0D14}" presName="node" presStyleLbl="node1" presStyleIdx="0" presStyleCnt="8">
        <dgm:presLayoutVars>
          <dgm:bulletEnabled val="1"/>
        </dgm:presLayoutVars>
      </dgm:prSet>
      <dgm:spPr/>
    </dgm:pt>
    <dgm:pt modelId="{99DDF3C0-A618-4CBE-B826-93B1090A51A3}" type="pres">
      <dgm:prSet presAssocID="{7B30A554-A7E4-4AA8-B5BC-D44F1E9BE676}" presName="sibTrans" presStyleCnt="0"/>
      <dgm:spPr/>
    </dgm:pt>
    <dgm:pt modelId="{7552863B-D076-4E62-A4E4-E013F170E2F1}" type="pres">
      <dgm:prSet presAssocID="{A5CF2CC1-BD22-4DC5-A462-EAF7EA04A7BA}" presName="node" presStyleLbl="node1" presStyleIdx="1" presStyleCnt="8">
        <dgm:presLayoutVars>
          <dgm:bulletEnabled val="1"/>
        </dgm:presLayoutVars>
      </dgm:prSet>
      <dgm:spPr/>
    </dgm:pt>
    <dgm:pt modelId="{A9CA3CDF-3677-43B8-B567-054DFEDE638A}" type="pres">
      <dgm:prSet presAssocID="{493AA2F6-F46D-482B-9283-7A32391CEA07}" presName="sibTrans" presStyleCnt="0"/>
      <dgm:spPr/>
    </dgm:pt>
    <dgm:pt modelId="{3FBBFC0C-62B5-4174-A040-16840E336B59}" type="pres">
      <dgm:prSet presAssocID="{B4CACF6A-0D86-40DC-9D74-D3911B1C1AB1}" presName="node" presStyleLbl="node1" presStyleIdx="2" presStyleCnt="8">
        <dgm:presLayoutVars>
          <dgm:bulletEnabled val="1"/>
        </dgm:presLayoutVars>
      </dgm:prSet>
      <dgm:spPr/>
    </dgm:pt>
    <dgm:pt modelId="{9A390151-EFBC-41F6-B600-47E6EE6CC5B2}" type="pres">
      <dgm:prSet presAssocID="{D16808E5-5051-498C-A516-DB17FB036F1E}" presName="sibTrans" presStyleCnt="0"/>
      <dgm:spPr/>
    </dgm:pt>
    <dgm:pt modelId="{808B5822-D902-4F22-9E44-57AA7FE750FC}" type="pres">
      <dgm:prSet presAssocID="{C05AD01C-019D-4270-B66B-60B1D8903ECF}" presName="node" presStyleLbl="node1" presStyleIdx="3" presStyleCnt="8">
        <dgm:presLayoutVars>
          <dgm:bulletEnabled val="1"/>
        </dgm:presLayoutVars>
      </dgm:prSet>
      <dgm:spPr/>
    </dgm:pt>
    <dgm:pt modelId="{4C3FA82D-A943-404B-9826-A8A08B5F093C}" type="pres">
      <dgm:prSet presAssocID="{3CF760FB-D19E-42A4-8626-33601971F4B4}" presName="sibTrans" presStyleCnt="0"/>
      <dgm:spPr/>
    </dgm:pt>
    <dgm:pt modelId="{DE7A90B2-6F16-4985-9241-9CDD1E7C6D92}" type="pres">
      <dgm:prSet presAssocID="{E306A40D-D563-4092-A992-FF941FDF31F7}" presName="node" presStyleLbl="node1" presStyleIdx="4" presStyleCnt="8">
        <dgm:presLayoutVars>
          <dgm:bulletEnabled val="1"/>
        </dgm:presLayoutVars>
      </dgm:prSet>
      <dgm:spPr/>
    </dgm:pt>
    <dgm:pt modelId="{61A41919-C20B-4D24-BFD3-28EC65ABE18B}" type="pres">
      <dgm:prSet presAssocID="{30D6BA4F-EACF-409D-ACC3-0048C150AD72}" presName="sibTrans" presStyleCnt="0"/>
      <dgm:spPr/>
    </dgm:pt>
    <dgm:pt modelId="{EC6731DF-4A94-4B9C-B5C6-4F477BDA0954}" type="pres">
      <dgm:prSet presAssocID="{1BABA293-9554-4B36-9F3E-0A9340ED1384}" presName="node" presStyleLbl="node1" presStyleIdx="5" presStyleCnt="8">
        <dgm:presLayoutVars>
          <dgm:bulletEnabled val="1"/>
        </dgm:presLayoutVars>
      </dgm:prSet>
      <dgm:spPr/>
    </dgm:pt>
    <dgm:pt modelId="{982D8022-DF73-44A4-8409-ACFBA1F36C08}" type="pres">
      <dgm:prSet presAssocID="{192C0635-F3D7-4850-BA73-1B3524D9F281}" presName="sibTrans" presStyleCnt="0"/>
      <dgm:spPr/>
    </dgm:pt>
    <dgm:pt modelId="{A86EE0B8-0563-43DB-8DD0-03261436C67A}" type="pres">
      <dgm:prSet presAssocID="{407F1816-0311-427C-ABEF-D89C0A40DC54}" presName="node" presStyleLbl="node1" presStyleIdx="6" presStyleCnt="8">
        <dgm:presLayoutVars>
          <dgm:bulletEnabled val="1"/>
        </dgm:presLayoutVars>
      </dgm:prSet>
      <dgm:spPr/>
    </dgm:pt>
    <dgm:pt modelId="{2EEBDCB2-E64E-46C4-8526-8FAE2C876847}" type="pres">
      <dgm:prSet presAssocID="{E5A33E41-A703-4F37-A3A7-13E5530E4693}" presName="sibTrans" presStyleCnt="0"/>
      <dgm:spPr/>
    </dgm:pt>
    <dgm:pt modelId="{E73B313D-86B1-4D20-B158-D41EC46A4A54}" type="pres">
      <dgm:prSet presAssocID="{55802E59-9723-42E4-BE2C-47799D2027DD}" presName="node" presStyleLbl="node1" presStyleIdx="7" presStyleCnt="8">
        <dgm:presLayoutVars>
          <dgm:bulletEnabled val="1"/>
        </dgm:presLayoutVars>
      </dgm:prSet>
      <dgm:spPr/>
    </dgm:pt>
  </dgm:ptLst>
  <dgm:cxnLst>
    <dgm:cxn modelId="{1793B20D-2C10-4EBE-82E4-5C2267D6D242}" type="presOf" srcId="{B4CACF6A-0D86-40DC-9D74-D3911B1C1AB1}" destId="{3FBBFC0C-62B5-4174-A040-16840E336B59}" srcOrd="0" destOrd="0" presId="urn:microsoft.com/office/officeart/2005/8/layout/default#1"/>
    <dgm:cxn modelId="{1A1B5123-787D-46DC-A646-72C3EEDF55FA}" type="presOf" srcId="{407F1816-0311-427C-ABEF-D89C0A40DC54}" destId="{A86EE0B8-0563-43DB-8DD0-03261436C67A}" srcOrd="0" destOrd="0" presId="urn:microsoft.com/office/officeart/2005/8/layout/default#1"/>
    <dgm:cxn modelId="{71843B2A-023C-4A4B-9E70-E0A4059D9290}" srcId="{DDEEB0BF-EB30-44B0-9D0F-09CC089BBD2A}" destId="{B4CACF6A-0D86-40DC-9D74-D3911B1C1AB1}" srcOrd="2" destOrd="0" parTransId="{FE5D7227-FCB7-42AF-A019-824490CDE220}" sibTransId="{D16808E5-5051-498C-A516-DB17FB036F1E}"/>
    <dgm:cxn modelId="{4DD37E43-4846-4864-8EA2-A02B83C78264}" srcId="{DDEEB0BF-EB30-44B0-9D0F-09CC089BBD2A}" destId="{1BABA293-9554-4B36-9F3E-0A9340ED1384}" srcOrd="5" destOrd="0" parTransId="{38A6A373-CD6E-47C3-8B95-760527A451D2}" sibTransId="{192C0635-F3D7-4850-BA73-1B3524D9F281}"/>
    <dgm:cxn modelId="{FE979C64-614F-425D-AF4E-78F00E555CCE}" type="presOf" srcId="{DDEEB0BF-EB30-44B0-9D0F-09CC089BBD2A}" destId="{EFE9F5B3-B36D-4669-AE23-CFB4FE367A26}" srcOrd="0" destOrd="0" presId="urn:microsoft.com/office/officeart/2005/8/layout/default#1"/>
    <dgm:cxn modelId="{E78DD26B-C28E-4F11-AED5-5615833228E2}" type="presOf" srcId="{1BABA293-9554-4B36-9F3E-0A9340ED1384}" destId="{EC6731DF-4A94-4B9C-B5C6-4F477BDA0954}" srcOrd="0" destOrd="0" presId="urn:microsoft.com/office/officeart/2005/8/layout/default#1"/>
    <dgm:cxn modelId="{96FFB34D-FE78-4E30-98A2-85D63A828DC9}" type="presOf" srcId="{89DBE77C-629D-43C6-9C4A-414F8D2F0D14}" destId="{2D78AA5B-89AB-4253-B05E-C4C85828641D}" srcOrd="0" destOrd="0" presId="urn:microsoft.com/office/officeart/2005/8/layout/default#1"/>
    <dgm:cxn modelId="{3E9EB66E-CF37-4EA3-BB1E-07E21509AA9C}" type="presOf" srcId="{55802E59-9723-42E4-BE2C-47799D2027DD}" destId="{E73B313D-86B1-4D20-B158-D41EC46A4A54}" srcOrd="0" destOrd="0" presId="urn:microsoft.com/office/officeart/2005/8/layout/default#1"/>
    <dgm:cxn modelId="{E0363457-A174-46C2-893C-05922F7F4C2E}" srcId="{DDEEB0BF-EB30-44B0-9D0F-09CC089BBD2A}" destId="{E306A40D-D563-4092-A992-FF941FDF31F7}" srcOrd="4" destOrd="0" parTransId="{3771687E-8CD9-43E1-91B2-DAD59DAFD8CD}" sibTransId="{30D6BA4F-EACF-409D-ACC3-0048C150AD72}"/>
    <dgm:cxn modelId="{06A5B77A-4CBC-42E7-9C16-5126FA2DB6E4}" type="presOf" srcId="{A5CF2CC1-BD22-4DC5-A462-EAF7EA04A7BA}" destId="{7552863B-D076-4E62-A4E4-E013F170E2F1}" srcOrd="0" destOrd="0" presId="urn:microsoft.com/office/officeart/2005/8/layout/default#1"/>
    <dgm:cxn modelId="{6EF95E87-52AA-4E91-AF1D-0875E63682D1}" srcId="{DDEEB0BF-EB30-44B0-9D0F-09CC089BBD2A}" destId="{89DBE77C-629D-43C6-9C4A-414F8D2F0D14}" srcOrd="0" destOrd="0" parTransId="{C190AF1F-24C5-461A-A58F-05776E61F3F5}" sibTransId="{7B30A554-A7E4-4AA8-B5BC-D44F1E9BE676}"/>
    <dgm:cxn modelId="{6D8696A0-697D-4B3E-ACEC-2D7F1A1D77D7}" srcId="{DDEEB0BF-EB30-44B0-9D0F-09CC089BBD2A}" destId="{C05AD01C-019D-4270-B66B-60B1D8903ECF}" srcOrd="3" destOrd="0" parTransId="{32318303-AB46-4E7E-A73E-C56E5ECFEF53}" sibTransId="{3CF760FB-D19E-42A4-8626-33601971F4B4}"/>
    <dgm:cxn modelId="{56A7B8A3-C67F-4E55-974D-5F055CB105DE}" srcId="{DDEEB0BF-EB30-44B0-9D0F-09CC089BBD2A}" destId="{55802E59-9723-42E4-BE2C-47799D2027DD}" srcOrd="7" destOrd="0" parTransId="{624E7AA5-9B58-4298-8C1B-3A0FE9B86C03}" sibTransId="{3D607B45-C548-45CC-8FA5-7AC3ECFB7FA6}"/>
    <dgm:cxn modelId="{6C2B75AD-5E36-461F-A786-82B641BF220F}" srcId="{DDEEB0BF-EB30-44B0-9D0F-09CC089BBD2A}" destId="{A5CF2CC1-BD22-4DC5-A462-EAF7EA04A7BA}" srcOrd="1" destOrd="0" parTransId="{C7CDD4AA-C089-4BDD-AF9A-1E16F2EEFC64}" sibTransId="{493AA2F6-F46D-482B-9283-7A32391CEA07}"/>
    <dgm:cxn modelId="{E9452FD3-8F00-4A38-9D4C-6CB3B6C1EB33}" type="presOf" srcId="{E306A40D-D563-4092-A992-FF941FDF31F7}" destId="{DE7A90B2-6F16-4985-9241-9CDD1E7C6D92}" srcOrd="0" destOrd="0" presId="urn:microsoft.com/office/officeart/2005/8/layout/default#1"/>
    <dgm:cxn modelId="{297538D8-9930-4018-B74A-42D327463C31}" type="presOf" srcId="{C05AD01C-019D-4270-B66B-60B1D8903ECF}" destId="{808B5822-D902-4F22-9E44-57AA7FE750FC}" srcOrd="0" destOrd="0" presId="urn:microsoft.com/office/officeart/2005/8/layout/default#1"/>
    <dgm:cxn modelId="{601CFEF6-8FD5-425D-920B-53390EB1B05E}" srcId="{DDEEB0BF-EB30-44B0-9D0F-09CC089BBD2A}" destId="{407F1816-0311-427C-ABEF-D89C0A40DC54}" srcOrd="6" destOrd="0" parTransId="{3EC45DAA-C32D-47EA-A3EC-0231365DD10A}" sibTransId="{E5A33E41-A703-4F37-A3A7-13E5530E4693}"/>
    <dgm:cxn modelId="{696156EC-B42B-474C-902A-798E1B69DA2F}" type="presParOf" srcId="{EFE9F5B3-B36D-4669-AE23-CFB4FE367A26}" destId="{2D78AA5B-89AB-4253-B05E-C4C85828641D}" srcOrd="0" destOrd="0" presId="urn:microsoft.com/office/officeart/2005/8/layout/default#1"/>
    <dgm:cxn modelId="{FBC21120-36FB-464E-86A2-72F2D20F1AC1}" type="presParOf" srcId="{EFE9F5B3-B36D-4669-AE23-CFB4FE367A26}" destId="{99DDF3C0-A618-4CBE-B826-93B1090A51A3}" srcOrd="1" destOrd="0" presId="urn:microsoft.com/office/officeart/2005/8/layout/default#1"/>
    <dgm:cxn modelId="{E8F2B828-C094-4AA9-BCC2-4F3F730FBC16}" type="presParOf" srcId="{EFE9F5B3-B36D-4669-AE23-CFB4FE367A26}" destId="{7552863B-D076-4E62-A4E4-E013F170E2F1}" srcOrd="2" destOrd="0" presId="urn:microsoft.com/office/officeart/2005/8/layout/default#1"/>
    <dgm:cxn modelId="{5278D339-EB40-4BE6-AE72-D4FAFB3C7E3F}" type="presParOf" srcId="{EFE9F5B3-B36D-4669-AE23-CFB4FE367A26}" destId="{A9CA3CDF-3677-43B8-B567-054DFEDE638A}" srcOrd="3" destOrd="0" presId="urn:microsoft.com/office/officeart/2005/8/layout/default#1"/>
    <dgm:cxn modelId="{00810ADF-5029-435B-A8C2-864901CACC7F}" type="presParOf" srcId="{EFE9F5B3-B36D-4669-AE23-CFB4FE367A26}" destId="{3FBBFC0C-62B5-4174-A040-16840E336B59}" srcOrd="4" destOrd="0" presId="urn:microsoft.com/office/officeart/2005/8/layout/default#1"/>
    <dgm:cxn modelId="{F53CEDC3-E072-4B90-A4B4-C53FD7F48C05}" type="presParOf" srcId="{EFE9F5B3-B36D-4669-AE23-CFB4FE367A26}" destId="{9A390151-EFBC-41F6-B600-47E6EE6CC5B2}" srcOrd="5" destOrd="0" presId="urn:microsoft.com/office/officeart/2005/8/layout/default#1"/>
    <dgm:cxn modelId="{2DF9A893-09B3-4B1C-83BE-ED12BE7D5879}" type="presParOf" srcId="{EFE9F5B3-B36D-4669-AE23-CFB4FE367A26}" destId="{808B5822-D902-4F22-9E44-57AA7FE750FC}" srcOrd="6" destOrd="0" presId="urn:microsoft.com/office/officeart/2005/8/layout/default#1"/>
    <dgm:cxn modelId="{92496F0E-FD13-4515-AF60-CA2F9C21F8FA}" type="presParOf" srcId="{EFE9F5B3-B36D-4669-AE23-CFB4FE367A26}" destId="{4C3FA82D-A943-404B-9826-A8A08B5F093C}" srcOrd="7" destOrd="0" presId="urn:microsoft.com/office/officeart/2005/8/layout/default#1"/>
    <dgm:cxn modelId="{0C3BA74E-71A3-4722-9EAF-085DE5404E56}" type="presParOf" srcId="{EFE9F5B3-B36D-4669-AE23-CFB4FE367A26}" destId="{DE7A90B2-6F16-4985-9241-9CDD1E7C6D92}" srcOrd="8" destOrd="0" presId="urn:microsoft.com/office/officeart/2005/8/layout/default#1"/>
    <dgm:cxn modelId="{A8509E5A-FF76-4FC4-A4B8-FA23DC827D34}" type="presParOf" srcId="{EFE9F5B3-B36D-4669-AE23-CFB4FE367A26}" destId="{61A41919-C20B-4D24-BFD3-28EC65ABE18B}" srcOrd="9" destOrd="0" presId="urn:microsoft.com/office/officeart/2005/8/layout/default#1"/>
    <dgm:cxn modelId="{649C35E4-08E8-4D6B-AD00-858206A66FBB}" type="presParOf" srcId="{EFE9F5B3-B36D-4669-AE23-CFB4FE367A26}" destId="{EC6731DF-4A94-4B9C-B5C6-4F477BDA0954}" srcOrd="10" destOrd="0" presId="urn:microsoft.com/office/officeart/2005/8/layout/default#1"/>
    <dgm:cxn modelId="{0CBBB2D7-A8E8-46EF-ACA9-60A3D1930710}" type="presParOf" srcId="{EFE9F5B3-B36D-4669-AE23-CFB4FE367A26}" destId="{982D8022-DF73-44A4-8409-ACFBA1F36C08}" srcOrd="11" destOrd="0" presId="urn:microsoft.com/office/officeart/2005/8/layout/default#1"/>
    <dgm:cxn modelId="{58249FFE-DFE1-49BC-B229-97A71CCC22FA}" type="presParOf" srcId="{EFE9F5B3-B36D-4669-AE23-CFB4FE367A26}" destId="{A86EE0B8-0563-43DB-8DD0-03261436C67A}" srcOrd="12" destOrd="0" presId="urn:microsoft.com/office/officeart/2005/8/layout/default#1"/>
    <dgm:cxn modelId="{16D19598-7F15-4FF3-8943-4E6042525F72}" type="presParOf" srcId="{EFE9F5B3-B36D-4669-AE23-CFB4FE367A26}" destId="{2EEBDCB2-E64E-46C4-8526-8FAE2C876847}" srcOrd="13" destOrd="0" presId="urn:microsoft.com/office/officeart/2005/8/layout/default#1"/>
    <dgm:cxn modelId="{E24918B7-9F81-4134-9855-CBA726E2D2E3}" type="presParOf" srcId="{EFE9F5B3-B36D-4669-AE23-CFB4FE367A26}" destId="{E73B313D-86B1-4D20-B158-D41EC46A4A54}" srcOrd="14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68ACCCF-B5D2-4090-AA9C-064CB588189F}" type="doc">
      <dgm:prSet loTypeId="urn:microsoft.com/office/officeart/2005/8/layout/hierarchy1#2" loCatId="hierarchy" qsTypeId="urn:microsoft.com/office/officeart/2005/8/quickstyle/simple2#4" qsCatId="simple" csTypeId="urn:microsoft.com/office/officeart/2005/8/colors/accent1_2#3" csCatId="accent1" phldr="1"/>
      <dgm:spPr/>
      <dgm:t>
        <a:bodyPr/>
        <a:lstStyle/>
        <a:p>
          <a:endParaRPr lang="en-US"/>
        </a:p>
      </dgm:t>
    </dgm:pt>
    <dgm:pt modelId="{6553B6D5-8055-465E-B1A2-809132D50E79}">
      <dgm:prSet/>
      <dgm:spPr/>
      <dgm:t>
        <a:bodyPr/>
        <a:lstStyle/>
        <a:p>
          <a:r>
            <a:rPr lang="en-US" dirty="0"/>
            <a:t>What are your professional development needs? = </a:t>
          </a:r>
          <a:r>
            <a:rPr lang="es-ES" noProof="0" dirty="0"/>
            <a:t>¿Qué son sus necesidades de desarrollo profesional?</a:t>
          </a:r>
        </a:p>
      </dgm:t>
    </dgm:pt>
    <dgm:pt modelId="{5ED96F81-E1A8-4838-84D9-A1F5E531F1D4}" type="parTrans" cxnId="{227BC65D-E65F-4244-BF7F-BF93BAA79EAA}">
      <dgm:prSet/>
      <dgm:spPr/>
      <dgm:t>
        <a:bodyPr/>
        <a:lstStyle/>
        <a:p>
          <a:endParaRPr lang="en-US"/>
        </a:p>
      </dgm:t>
    </dgm:pt>
    <dgm:pt modelId="{CB47ABEB-DCD2-4CE9-A314-F99B34123875}" type="sibTrans" cxnId="{227BC65D-E65F-4244-BF7F-BF93BAA79EAA}">
      <dgm:prSet/>
      <dgm:spPr/>
      <dgm:t>
        <a:bodyPr/>
        <a:lstStyle/>
        <a:p>
          <a:endParaRPr lang="en-US"/>
        </a:p>
      </dgm:t>
    </dgm:pt>
    <dgm:pt modelId="{BF74F482-CF84-4892-B351-85CA9A9C1540}">
      <dgm:prSet/>
      <dgm:spPr/>
      <dgm:t>
        <a:bodyPr/>
        <a:lstStyle/>
        <a:p>
          <a:r>
            <a:rPr lang="es-ES" noProof="0" dirty="0"/>
            <a:t>¿Usted tomó clases universitarias o está matriculado para continuar su educación? </a:t>
          </a:r>
        </a:p>
      </dgm:t>
    </dgm:pt>
    <dgm:pt modelId="{8998B64F-2F04-41FC-85A4-2C5FB173AAEC}" type="parTrans" cxnId="{0B942DC6-6EB9-42BD-B712-6E3E5D2EDDA8}">
      <dgm:prSet/>
      <dgm:spPr/>
      <dgm:t>
        <a:bodyPr/>
        <a:lstStyle/>
        <a:p>
          <a:endParaRPr lang="en-US"/>
        </a:p>
      </dgm:t>
    </dgm:pt>
    <dgm:pt modelId="{E8F9F17F-C1CD-48ED-B231-6369BF21E4FD}" type="sibTrans" cxnId="{0B942DC6-6EB9-42BD-B712-6E3E5D2EDDA8}">
      <dgm:prSet/>
      <dgm:spPr/>
      <dgm:t>
        <a:bodyPr/>
        <a:lstStyle/>
        <a:p>
          <a:endParaRPr lang="en-US"/>
        </a:p>
      </dgm:t>
    </dgm:pt>
    <dgm:pt modelId="{BD2D2580-DA55-4A4B-BDC2-731420245A05}">
      <dgm:prSet/>
      <dgm:spPr/>
      <dgm:t>
        <a:bodyPr/>
        <a:lstStyle/>
        <a:p>
          <a:r>
            <a:rPr lang="es-ES" noProof="0" dirty="0"/>
            <a:t>¿Qué es el tipo de cuidado infantil usted provee o trabaja en? (¿cuál programa usted es elegible por?)</a:t>
          </a:r>
        </a:p>
      </dgm:t>
    </dgm:pt>
    <dgm:pt modelId="{AF671491-915C-48B1-8BA6-EE829C44CA7E}" type="parTrans" cxnId="{BCCE4878-E671-4D29-8CFF-BE82395A8062}">
      <dgm:prSet/>
      <dgm:spPr/>
      <dgm:t>
        <a:bodyPr/>
        <a:lstStyle/>
        <a:p>
          <a:endParaRPr lang="en-US"/>
        </a:p>
      </dgm:t>
    </dgm:pt>
    <dgm:pt modelId="{94FC3C1D-9356-46B4-9B86-D05AD21405AF}" type="sibTrans" cxnId="{BCCE4878-E671-4D29-8CFF-BE82395A8062}">
      <dgm:prSet/>
      <dgm:spPr/>
      <dgm:t>
        <a:bodyPr/>
        <a:lstStyle/>
        <a:p>
          <a:endParaRPr lang="en-US"/>
        </a:p>
      </dgm:t>
    </dgm:pt>
    <dgm:pt modelId="{914D093A-C9A4-4645-8524-AE1EF63F447E}" type="pres">
      <dgm:prSet presAssocID="{A68ACCCF-B5D2-4090-AA9C-064CB588189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0E940FE-BCD2-4FE0-BF9F-86F35AF07EEB}" type="pres">
      <dgm:prSet presAssocID="{6553B6D5-8055-465E-B1A2-809132D50E79}" presName="hierRoot1" presStyleCnt="0"/>
      <dgm:spPr/>
    </dgm:pt>
    <dgm:pt modelId="{629947B5-D195-44F9-B89E-DACF7F6B20B5}" type="pres">
      <dgm:prSet presAssocID="{6553B6D5-8055-465E-B1A2-809132D50E79}" presName="composite" presStyleCnt="0"/>
      <dgm:spPr/>
    </dgm:pt>
    <dgm:pt modelId="{66F2BB70-81D5-49A7-A5B0-31D12AEE44A7}" type="pres">
      <dgm:prSet presAssocID="{6553B6D5-8055-465E-B1A2-809132D50E79}" presName="background" presStyleLbl="node0" presStyleIdx="0" presStyleCnt="3"/>
      <dgm:spPr/>
    </dgm:pt>
    <dgm:pt modelId="{3F9A104D-C042-45D8-A46B-6BAF0138492F}" type="pres">
      <dgm:prSet presAssocID="{6553B6D5-8055-465E-B1A2-809132D50E79}" presName="text" presStyleLbl="fgAcc0" presStyleIdx="0" presStyleCnt="3">
        <dgm:presLayoutVars>
          <dgm:chPref val="3"/>
        </dgm:presLayoutVars>
      </dgm:prSet>
      <dgm:spPr/>
    </dgm:pt>
    <dgm:pt modelId="{F590B095-DA4D-47B4-8D45-D64434F9E9CF}" type="pres">
      <dgm:prSet presAssocID="{6553B6D5-8055-465E-B1A2-809132D50E79}" presName="hierChild2" presStyleCnt="0"/>
      <dgm:spPr/>
    </dgm:pt>
    <dgm:pt modelId="{6926AE33-25B4-4A68-BE44-38AD74F128D5}" type="pres">
      <dgm:prSet presAssocID="{BF74F482-CF84-4892-B351-85CA9A9C1540}" presName="hierRoot1" presStyleCnt="0"/>
      <dgm:spPr/>
    </dgm:pt>
    <dgm:pt modelId="{D5BED3E6-BACA-4211-87A2-66856442C7AD}" type="pres">
      <dgm:prSet presAssocID="{BF74F482-CF84-4892-B351-85CA9A9C1540}" presName="composite" presStyleCnt="0"/>
      <dgm:spPr/>
    </dgm:pt>
    <dgm:pt modelId="{E80286AB-570C-4BD0-9BD5-424E511D81E3}" type="pres">
      <dgm:prSet presAssocID="{BF74F482-CF84-4892-B351-85CA9A9C1540}" presName="background" presStyleLbl="node0" presStyleIdx="1" presStyleCnt="3"/>
      <dgm:spPr/>
    </dgm:pt>
    <dgm:pt modelId="{55DFDB51-FF9A-4919-9DD3-AD6B331AD8BD}" type="pres">
      <dgm:prSet presAssocID="{BF74F482-CF84-4892-B351-85CA9A9C1540}" presName="text" presStyleLbl="fgAcc0" presStyleIdx="1" presStyleCnt="3">
        <dgm:presLayoutVars>
          <dgm:chPref val="3"/>
        </dgm:presLayoutVars>
      </dgm:prSet>
      <dgm:spPr/>
    </dgm:pt>
    <dgm:pt modelId="{04CA7E3E-F72C-48C7-AB16-D3579A21E977}" type="pres">
      <dgm:prSet presAssocID="{BF74F482-CF84-4892-B351-85CA9A9C1540}" presName="hierChild2" presStyleCnt="0"/>
      <dgm:spPr/>
    </dgm:pt>
    <dgm:pt modelId="{9D7FB312-57A0-4146-95E3-693D96735C9B}" type="pres">
      <dgm:prSet presAssocID="{BD2D2580-DA55-4A4B-BDC2-731420245A05}" presName="hierRoot1" presStyleCnt="0"/>
      <dgm:spPr/>
    </dgm:pt>
    <dgm:pt modelId="{6CEEBCCB-85AC-4418-BB0C-289EFFC77F1B}" type="pres">
      <dgm:prSet presAssocID="{BD2D2580-DA55-4A4B-BDC2-731420245A05}" presName="composite" presStyleCnt="0"/>
      <dgm:spPr/>
    </dgm:pt>
    <dgm:pt modelId="{47705C06-2DCD-48DB-B103-B9776913AB2E}" type="pres">
      <dgm:prSet presAssocID="{BD2D2580-DA55-4A4B-BDC2-731420245A05}" presName="background" presStyleLbl="node0" presStyleIdx="2" presStyleCnt="3"/>
      <dgm:spPr/>
    </dgm:pt>
    <dgm:pt modelId="{EB7E36B7-A998-45DB-9CCA-2043EE0B69A1}" type="pres">
      <dgm:prSet presAssocID="{BD2D2580-DA55-4A4B-BDC2-731420245A05}" presName="text" presStyleLbl="fgAcc0" presStyleIdx="2" presStyleCnt="3">
        <dgm:presLayoutVars>
          <dgm:chPref val="3"/>
        </dgm:presLayoutVars>
      </dgm:prSet>
      <dgm:spPr/>
    </dgm:pt>
    <dgm:pt modelId="{C6D1AA6E-574B-43DC-9DC8-3A06711CCC2B}" type="pres">
      <dgm:prSet presAssocID="{BD2D2580-DA55-4A4B-BDC2-731420245A05}" presName="hierChild2" presStyleCnt="0"/>
      <dgm:spPr/>
    </dgm:pt>
  </dgm:ptLst>
  <dgm:cxnLst>
    <dgm:cxn modelId="{BC2D3316-1887-4DF5-807D-472E2BE11931}" type="presOf" srcId="{6553B6D5-8055-465E-B1A2-809132D50E79}" destId="{3F9A104D-C042-45D8-A46B-6BAF0138492F}" srcOrd="0" destOrd="0" presId="urn:microsoft.com/office/officeart/2005/8/layout/hierarchy1#2"/>
    <dgm:cxn modelId="{227BC65D-E65F-4244-BF7F-BF93BAA79EAA}" srcId="{A68ACCCF-B5D2-4090-AA9C-064CB588189F}" destId="{6553B6D5-8055-465E-B1A2-809132D50E79}" srcOrd="0" destOrd="0" parTransId="{5ED96F81-E1A8-4838-84D9-A1F5E531F1D4}" sibTransId="{CB47ABEB-DCD2-4CE9-A314-F99B34123875}"/>
    <dgm:cxn modelId="{3DAE8C62-4A72-49FB-B361-93BABFA69DB2}" type="presOf" srcId="{A68ACCCF-B5D2-4090-AA9C-064CB588189F}" destId="{914D093A-C9A4-4645-8524-AE1EF63F447E}" srcOrd="0" destOrd="0" presId="urn:microsoft.com/office/officeart/2005/8/layout/hierarchy1#2"/>
    <dgm:cxn modelId="{BCCE4878-E671-4D29-8CFF-BE82395A8062}" srcId="{A68ACCCF-B5D2-4090-AA9C-064CB588189F}" destId="{BD2D2580-DA55-4A4B-BDC2-731420245A05}" srcOrd="2" destOrd="0" parTransId="{AF671491-915C-48B1-8BA6-EE829C44CA7E}" sibTransId="{94FC3C1D-9356-46B4-9B86-D05AD21405AF}"/>
    <dgm:cxn modelId="{8D01AA8A-C2EC-4B09-A95C-D60F4230F9C9}" type="presOf" srcId="{BD2D2580-DA55-4A4B-BDC2-731420245A05}" destId="{EB7E36B7-A998-45DB-9CCA-2043EE0B69A1}" srcOrd="0" destOrd="0" presId="urn:microsoft.com/office/officeart/2005/8/layout/hierarchy1#2"/>
    <dgm:cxn modelId="{0B942DC6-6EB9-42BD-B712-6E3E5D2EDDA8}" srcId="{A68ACCCF-B5D2-4090-AA9C-064CB588189F}" destId="{BF74F482-CF84-4892-B351-85CA9A9C1540}" srcOrd="1" destOrd="0" parTransId="{8998B64F-2F04-41FC-85A4-2C5FB173AAEC}" sibTransId="{E8F9F17F-C1CD-48ED-B231-6369BF21E4FD}"/>
    <dgm:cxn modelId="{8F00C8CA-EFE2-4EB9-8D77-77F3B80EAC3A}" type="presOf" srcId="{BF74F482-CF84-4892-B351-85CA9A9C1540}" destId="{55DFDB51-FF9A-4919-9DD3-AD6B331AD8BD}" srcOrd="0" destOrd="0" presId="urn:microsoft.com/office/officeart/2005/8/layout/hierarchy1#2"/>
    <dgm:cxn modelId="{0E29CFF9-6C5E-483B-BEEB-CACED942CEBA}" type="presParOf" srcId="{914D093A-C9A4-4645-8524-AE1EF63F447E}" destId="{60E940FE-BCD2-4FE0-BF9F-86F35AF07EEB}" srcOrd="0" destOrd="0" presId="urn:microsoft.com/office/officeart/2005/8/layout/hierarchy1#2"/>
    <dgm:cxn modelId="{069DE95D-3224-45C2-99C8-FB89C5FAC664}" type="presParOf" srcId="{60E940FE-BCD2-4FE0-BF9F-86F35AF07EEB}" destId="{629947B5-D195-44F9-B89E-DACF7F6B20B5}" srcOrd="0" destOrd="0" presId="urn:microsoft.com/office/officeart/2005/8/layout/hierarchy1#2"/>
    <dgm:cxn modelId="{4A1F1B12-DD81-4514-9C38-628BA3A92FF4}" type="presParOf" srcId="{629947B5-D195-44F9-B89E-DACF7F6B20B5}" destId="{66F2BB70-81D5-49A7-A5B0-31D12AEE44A7}" srcOrd="0" destOrd="0" presId="urn:microsoft.com/office/officeart/2005/8/layout/hierarchy1#2"/>
    <dgm:cxn modelId="{877F1A20-4C27-4D7B-B783-EBBF2B19A753}" type="presParOf" srcId="{629947B5-D195-44F9-B89E-DACF7F6B20B5}" destId="{3F9A104D-C042-45D8-A46B-6BAF0138492F}" srcOrd="1" destOrd="0" presId="urn:microsoft.com/office/officeart/2005/8/layout/hierarchy1#2"/>
    <dgm:cxn modelId="{F865281F-0567-42C8-9772-DBB97A225608}" type="presParOf" srcId="{60E940FE-BCD2-4FE0-BF9F-86F35AF07EEB}" destId="{F590B095-DA4D-47B4-8D45-D64434F9E9CF}" srcOrd="1" destOrd="0" presId="urn:microsoft.com/office/officeart/2005/8/layout/hierarchy1#2"/>
    <dgm:cxn modelId="{806BD8EE-1AE2-4718-A309-E8FC1AA41ECA}" type="presParOf" srcId="{914D093A-C9A4-4645-8524-AE1EF63F447E}" destId="{6926AE33-25B4-4A68-BE44-38AD74F128D5}" srcOrd="1" destOrd="0" presId="urn:microsoft.com/office/officeart/2005/8/layout/hierarchy1#2"/>
    <dgm:cxn modelId="{E916107D-32E5-4317-904F-C7C83F460448}" type="presParOf" srcId="{6926AE33-25B4-4A68-BE44-38AD74F128D5}" destId="{D5BED3E6-BACA-4211-87A2-66856442C7AD}" srcOrd="0" destOrd="0" presId="urn:microsoft.com/office/officeart/2005/8/layout/hierarchy1#2"/>
    <dgm:cxn modelId="{20E2DA5F-C58F-49AE-8205-C24A6886FE3C}" type="presParOf" srcId="{D5BED3E6-BACA-4211-87A2-66856442C7AD}" destId="{E80286AB-570C-4BD0-9BD5-424E511D81E3}" srcOrd="0" destOrd="0" presId="urn:microsoft.com/office/officeart/2005/8/layout/hierarchy1#2"/>
    <dgm:cxn modelId="{8C1405D9-099A-4804-AD53-780925F8840F}" type="presParOf" srcId="{D5BED3E6-BACA-4211-87A2-66856442C7AD}" destId="{55DFDB51-FF9A-4919-9DD3-AD6B331AD8BD}" srcOrd="1" destOrd="0" presId="urn:microsoft.com/office/officeart/2005/8/layout/hierarchy1#2"/>
    <dgm:cxn modelId="{176BF1AD-20BB-4363-A294-B44ADA4FE35F}" type="presParOf" srcId="{6926AE33-25B4-4A68-BE44-38AD74F128D5}" destId="{04CA7E3E-F72C-48C7-AB16-D3579A21E977}" srcOrd="1" destOrd="0" presId="urn:microsoft.com/office/officeart/2005/8/layout/hierarchy1#2"/>
    <dgm:cxn modelId="{70C77B76-75BB-4C77-8B1B-0AA75186887A}" type="presParOf" srcId="{914D093A-C9A4-4645-8524-AE1EF63F447E}" destId="{9D7FB312-57A0-4146-95E3-693D96735C9B}" srcOrd="2" destOrd="0" presId="urn:microsoft.com/office/officeart/2005/8/layout/hierarchy1#2"/>
    <dgm:cxn modelId="{7693D744-DC8F-49DD-BEFF-86B9DF7AB9C4}" type="presParOf" srcId="{9D7FB312-57A0-4146-95E3-693D96735C9B}" destId="{6CEEBCCB-85AC-4418-BB0C-289EFFC77F1B}" srcOrd="0" destOrd="0" presId="urn:microsoft.com/office/officeart/2005/8/layout/hierarchy1#2"/>
    <dgm:cxn modelId="{400D0E20-D22C-48E7-89D9-59DB9576029F}" type="presParOf" srcId="{6CEEBCCB-85AC-4418-BB0C-289EFFC77F1B}" destId="{47705C06-2DCD-48DB-B103-B9776913AB2E}" srcOrd="0" destOrd="0" presId="urn:microsoft.com/office/officeart/2005/8/layout/hierarchy1#2"/>
    <dgm:cxn modelId="{577F1FC3-8B5F-43E1-B154-F02F7AD3A005}" type="presParOf" srcId="{6CEEBCCB-85AC-4418-BB0C-289EFFC77F1B}" destId="{EB7E36B7-A998-45DB-9CCA-2043EE0B69A1}" srcOrd="1" destOrd="0" presId="urn:microsoft.com/office/officeart/2005/8/layout/hierarchy1#2"/>
    <dgm:cxn modelId="{80E4F649-B958-423D-B736-E2F7450704DB}" type="presParOf" srcId="{9D7FB312-57A0-4146-95E3-693D96735C9B}" destId="{C6D1AA6E-574B-43DC-9DC8-3A06711CCC2B}" srcOrd="1" destOrd="0" presId="urn:microsoft.com/office/officeart/2005/8/layout/hierarchy1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DFF19B-C107-4289-8A43-BCF9F93C5F1F}">
      <dsp:nvSpPr>
        <dsp:cNvPr id="0" name=""/>
        <dsp:cNvSpPr/>
      </dsp:nvSpPr>
      <dsp:spPr>
        <a:xfrm>
          <a:off x="0" y="292702"/>
          <a:ext cx="6177280" cy="696149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Casas </a:t>
          </a:r>
          <a:r>
            <a:rPr lang="en-US" sz="1700" kern="1200" dirty="0" err="1"/>
            <a:t>fami</a:t>
          </a:r>
          <a:r>
            <a:rPr lang="" sz="1700" kern="1200" dirty="0"/>
            <a:t>liares de cuídado infantíl y los empleados que trabajan en ellos.</a:t>
          </a:r>
        </a:p>
      </dsp:txBody>
      <dsp:txXfrm>
        <a:off x="33983" y="326685"/>
        <a:ext cx="6109314" cy="628183"/>
      </dsp:txXfrm>
    </dsp:sp>
    <dsp:sp modelId="{53AF2674-A7F8-46C1-9623-720A2120DEFF}">
      <dsp:nvSpPr>
        <dsp:cNvPr id="0" name=""/>
        <dsp:cNvSpPr/>
      </dsp:nvSpPr>
      <dsp:spPr>
        <a:xfrm>
          <a:off x="0" y="1037812"/>
          <a:ext cx="6177280" cy="696149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" sz="1700" kern="1200" dirty="0"/>
            <a:t>Proveedores informales de cuídado infantíl como familia, amigos y familia. </a:t>
          </a:r>
        </a:p>
      </dsp:txBody>
      <dsp:txXfrm>
        <a:off x="33983" y="1071795"/>
        <a:ext cx="6109314" cy="628183"/>
      </dsp:txXfrm>
    </dsp:sp>
    <dsp:sp modelId="{843F4FD5-FDDE-4332-8129-83AE07FEDAC8}">
      <dsp:nvSpPr>
        <dsp:cNvPr id="0" name=""/>
        <dsp:cNvSpPr/>
      </dsp:nvSpPr>
      <dsp:spPr>
        <a:xfrm>
          <a:off x="0" y="1782922"/>
          <a:ext cx="6177280" cy="696149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" sz="1700" kern="1200" dirty="0"/>
            <a:t>Programas basado en centro de cuídado infantíl (</a:t>
          </a:r>
          <a:r>
            <a:rPr lang="es-ES" sz="1700" kern="1200" dirty="0"/>
            <a:t>financiado por el estado) </a:t>
          </a:r>
          <a:r>
            <a:rPr lang="" sz="1700" kern="1200" dirty="0"/>
            <a:t>y los empleados que trabajan en ellos. </a:t>
          </a:r>
        </a:p>
      </dsp:txBody>
      <dsp:txXfrm>
        <a:off x="33983" y="1816905"/>
        <a:ext cx="6109314" cy="62818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8011B7-B88B-4A76-91BE-901607ADAA4B}">
      <dsp:nvSpPr>
        <dsp:cNvPr id="0" name=""/>
        <dsp:cNvSpPr/>
      </dsp:nvSpPr>
      <dsp:spPr>
        <a:xfrm>
          <a:off x="1177653" y="285951"/>
          <a:ext cx="983213" cy="98321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A77CE0-CE4F-468A-B8FB-2D63A251519A}">
      <dsp:nvSpPr>
        <dsp:cNvPr id="0" name=""/>
        <dsp:cNvSpPr/>
      </dsp:nvSpPr>
      <dsp:spPr>
        <a:xfrm>
          <a:off x="576800" y="1582991"/>
          <a:ext cx="2184918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300" kern="1200" noProof="0" dirty="0"/>
            <a:t>Entrenamiento individual o trabaja con un </a:t>
          </a:r>
          <a:r>
            <a:rPr lang="es-ES" altLang="en-US" sz="1300" kern="1200" noProof="0" dirty="0">
              <a:sym typeface="+mn-ea"/>
            </a:rPr>
            <a:t>consejero de caminos para fuerza laboral</a:t>
          </a:r>
          <a:r>
            <a:rPr lang="es-ES" sz="1300" kern="1200" noProof="0" dirty="0"/>
            <a:t> </a:t>
          </a:r>
        </a:p>
      </dsp:txBody>
      <dsp:txXfrm>
        <a:off x="576800" y="1582991"/>
        <a:ext cx="2184918" cy="720000"/>
      </dsp:txXfrm>
    </dsp:sp>
    <dsp:sp modelId="{B450398F-A7DB-4A96-BB88-31F681818600}">
      <dsp:nvSpPr>
        <dsp:cNvPr id="0" name=""/>
        <dsp:cNvSpPr/>
      </dsp:nvSpPr>
      <dsp:spPr>
        <a:xfrm>
          <a:off x="3744933" y="285951"/>
          <a:ext cx="983213" cy="98321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794C1E-20AB-4FE8-AE75-C19DF5673257}">
      <dsp:nvSpPr>
        <dsp:cNvPr id="0" name=""/>
        <dsp:cNvSpPr/>
      </dsp:nvSpPr>
      <dsp:spPr>
        <a:xfrm>
          <a:off x="3144080" y="1582991"/>
          <a:ext cx="2184918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300" kern="1200" noProof="0" dirty="0"/>
            <a:t>C</a:t>
          </a:r>
          <a:r>
            <a:rPr lang="es-ES" altLang="en-US" sz="1300" kern="1200" noProof="0" dirty="0">
              <a:sym typeface="+mn-ea"/>
            </a:rPr>
            <a:t>onsejero de caminos para fuerza laboral o entrenador para ayudar y hacer metas</a:t>
          </a:r>
          <a:endParaRPr lang="es-ES" sz="1300" kern="1200" noProof="0" dirty="0"/>
        </a:p>
      </dsp:txBody>
      <dsp:txXfrm>
        <a:off x="3144080" y="1582991"/>
        <a:ext cx="2184918" cy="720000"/>
      </dsp:txXfrm>
    </dsp:sp>
    <dsp:sp modelId="{8A884CC0-6394-41C4-A178-81091D773835}">
      <dsp:nvSpPr>
        <dsp:cNvPr id="0" name=""/>
        <dsp:cNvSpPr/>
      </dsp:nvSpPr>
      <dsp:spPr>
        <a:xfrm>
          <a:off x="1177653" y="2888334"/>
          <a:ext cx="983213" cy="98321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F91731-3AAD-4ADA-9FD6-67DF3D7C6D32}">
      <dsp:nvSpPr>
        <dsp:cNvPr id="0" name=""/>
        <dsp:cNvSpPr/>
      </dsp:nvSpPr>
      <dsp:spPr>
        <a:xfrm>
          <a:off x="576800" y="4185374"/>
          <a:ext cx="2184918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300" kern="1200" noProof="0" dirty="0"/>
            <a:t>Participación en una comunidad profesional de enseñanza</a:t>
          </a:r>
        </a:p>
      </dsp:txBody>
      <dsp:txXfrm>
        <a:off x="576800" y="4185374"/>
        <a:ext cx="2184918" cy="720000"/>
      </dsp:txXfrm>
    </dsp:sp>
    <dsp:sp modelId="{F2FD55F3-F865-43F6-B640-C4C81C53EFF5}">
      <dsp:nvSpPr>
        <dsp:cNvPr id="0" name=""/>
        <dsp:cNvSpPr/>
      </dsp:nvSpPr>
      <dsp:spPr>
        <a:xfrm>
          <a:off x="3744933" y="2849220"/>
          <a:ext cx="983213" cy="98321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B5E749-5AB6-44AF-B491-114960076CD1}">
      <dsp:nvSpPr>
        <dsp:cNvPr id="0" name=""/>
        <dsp:cNvSpPr/>
      </dsp:nvSpPr>
      <dsp:spPr>
        <a:xfrm>
          <a:off x="3270303" y="4068032"/>
          <a:ext cx="1932473" cy="8764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300" kern="1200" noProof="0" dirty="0"/>
            <a:t>La potencial para ganar estipendios para desarollo profesional </a:t>
          </a:r>
        </a:p>
      </dsp:txBody>
      <dsp:txXfrm>
        <a:off x="3270303" y="4068032"/>
        <a:ext cx="1932473" cy="87645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3423A4-9FB6-4E60-9001-A8F44B069C6D}">
      <dsp:nvSpPr>
        <dsp:cNvPr id="0" name=""/>
        <dsp:cNvSpPr/>
      </dsp:nvSpPr>
      <dsp:spPr>
        <a:xfrm>
          <a:off x="0" y="901980"/>
          <a:ext cx="1771200" cy="24796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090" tIns="330200" rIns="138090" bIns="33020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altLang="en-US" sz="1100" kern="1200" noProof="0" dirty="0">
              <a:sym typeface="+mn-ea"/>
            </a:rPr>
            <a:t>Matricúlense</a:t>
          </a:r>
          <a:r>
            <a:rPr lang="en-US" altLang="en-US" sz="1100" kern="1200" dirty="0">
              <a:sym typeface="+mn-ea"/>
            </a:rPr>
            <a:t> </a:t>
          </a:r>
          <a:r>
            <a:rPr lang="es-419" altLang="en-US" sz="1100" kern="1200" noProof="0" dirty="0">
              <a:sym typeface="+mn-ea"/>
            </a:rPr>
            <a:t>en</a:t>
          </a:r>
          <a:r>
            <a:rPr lang="en-US" altLang="en-US" sz="1100" kern="1200" dirty="0">
              <a:sym typeface="+mn-ea"/>
            </a:rPr>
            <a:t> el </a:t>
          </a:r>
          <a:r>
            <a:rPr lang="es-419" altLang="en-US" sz="1100" kern="1200" noProof="0" dirty="0">
              <a:sym typeface="+mn-ea"/>
            </a:rPr>
            <a:t>registro</a:t>
          </a:r>
          <a:r>
            <a:rPr lang="en-US" altLang="en-US" sz="1100" kern="1200" dirty="0">
              <a:sym typeface="+mn-ea"/>
            </a:rPr>
            <a:t> de </a:t>
          </a:r>
          <a:r>
            <a:rPr lang="es-419" altLang="en-US" sz="1100" kern="1200" noProof="0" dirty="0">
              <a:sym typeface="+mn-ea"/>
            </a:rPr>
            <a:t>fuerza</a:t>
          </a:r>
          <a:r>
            <a:rPr lang="en-US" altLang="en-US" sz="1100" kern="1200" dirty="0">
              <a:sym typeface="+mn-ea"/>
            </a:rPr>
            <a:t> </a:t>
          </a:r>
          <a:r>
            <a:rPr lang="en-US" altLang="en-US" sz="1100" kern="1200" dirty="0" err="1">
              <a:sym typeface="+mn-ea"/>
            </a:rPr>
            <a:t>laboral</a:t>
          </a:r>
          <a:r>
            <a:rPr lang="en-US" altLang="en-US" sz="1100" kern="1200" dirty="0">
              <a:sym typeface="+mn-ea"/>
            </a:rPr>
            <a:t> para California</a:t>
          </a:r>
          <a:endParaRPr lang="en-US" sz="1100" kern="1200" dirty="0"/>
        </a:p>
      </dsp:txBody>
      <dsp:txXfrm>
        <a:off x="0" y="1844258"/>
        <a:ext cx="1771200" cy="1487808"/>
      </dsp:txXfrm>
    </dsp:sp>
    <dsp:sp modelId="{E28C9599-FF4D-4F9A-9657-488739A27C08}">
      <dsp:nvSpPr>
        <dsp:cNvPr id="0" name=""/>
        <dsp:cNvSpPr/>
      </dsp:nvSpPr>
      <dsp:spPr>
        <a:xfrm>
          <a:off x="513648" y="1149948"/>
          <a:ext cx="743904" cy="74390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998" tIns="12700" rIns="57998" bIns="1270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/>
            <a:t>1</a:t>
          </a:r>
        </a:p>
      </dsp:txBody>
      <dsp:txXfrm>
        <a:off x="622590" y="1258890"/>
        <a:ext cx="526020" cy="526020"/>
      </dsp:txXfrm>
    </dsp:sp>
    <dsp:sp modelId="{E34F2DB0-AEA8-493F-A7B4-A2AB8047DFC2}">
      <dsp:nvSpPr>
        <dsp:cNvPr id="0" name=""/>
        <dsp:cNvSpPr/>
      </dsp:nvSpPr>
      <dsp:spPr>
        <a:xfrm>
          <a:off x="0" y="3381588"/>
          <a:ext cx="1771200" cy="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20886D-8CD0-4685-9D63-8350BED8B5C9}">
      <dsp:nvSpPr>
        <dsp:cNvPr id="0" name=""/>
        <dsp:cNvSpPr/>
      </dsp:nvSpPr>
      <dsp:spPr>
        <a:xfrm>
          <a:off x="1948320" y="901980"/>
          <a:ext cx="1771200" cy="24796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090" tIns="330200" rIns="138090" bIns="33020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altLang="en-US" sz="1100" kern="1200" noProof="0" dirty="0">
              <a:sym typeface="+mn-ea"/>
            </a:rPr>
            <a:t>Use la base de datos de iPinwheel para seguir desarrollo profesional</a:t>
          </a:r>
          <a:endParaRPr lang="es-ES" sz="1100" kern="1200" noProof="0" dirty="0"/>
        </a:p>
      </dsp:txBody>
      <dsp:txXfrm>
        <a:off x="1948320" y="1844258"/>
        <a:ext cx="1771200" cy="1487808"/>
      </dsp:txXfrm>
    </dsp:sp>
    <dsp:sp modelId="{E7200306-BC88-4ECF-8FE7-82F98A0B8590}">
      <dsp:nvSpPr>
        <dsp:cNvPr id="0" name=""/>
        <dsp:cNvSpPr/>
      </dsp:nvSpPr>
      <dsp:spPr>
        <a:xfrm>
          <a:off x="2461968" y="1149948"/>
          <a:ext cx="743904" cy="74390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998" tIns="12700" rIns="57998" bIns="1270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/>
            <a:t>2</a:t>
          </a:r>
        </a:p>
      </dsp:txBody>
      <dsp:txXfrm>
        <a:off x="2570910" y="1258890"/>
        <a:ext cx="526020" cy="526020"/>
      </dsp:txXfrm>
    </dsp:sp>
    <dsp:sp modelId="{4BAD5316-F3BD-4E07-9B70-6A046AF5CB87}">
      <dsp:nvSpPr>
        <dsp:cNvPr id="0" name=""/>
        <dsp:cNvSpPr/>
      </dsp:nvSpPr>
      <dsp:spPr>
        <a:xfrm>
          <a:off x="1948320" y="3381588"/>
          <a:ext cx="1771200" cy="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95B192-7DF4-449F-B267-05657688A6FB}">
      <dsp:nvSpPr>
        <dsp:cNvPr id="0" name=""/>
        <dsp:cNvSpPr/>
      </dsp:nvSpPr>
      <dsp:spPr>
        <a:xfrm>
          <a:off x="3896640" y="901980"/>
          <a:ext cx="1771200" cy="24796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090" tIns="330200" rIns="138090" bIns="33020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" altLang="en-US" sz="1100" kern="1200" dirty="0"/>
            <a:t>. </a:t>
          </a:r>
          <a:r>
            <a:rPr lang="es-419" altLang="en-US" sz="1100" kern="1200" noProof="0" dirty="0">
              <a:sym typeface="+mn-ea"/>
            </a:rPr>
            <a:t>Trabaja</a:t>
          </a:r>
          <a:r>
            <a:rPr lang="en-US" altLang="en-US" sz="1100" kern="1200" dirty="0">
              <a:sym typeface="+mn-ea"/>
            </a:rPr>
            <a:t> con un </a:t>
          </a:r>
          <a:r>
            <a:rPr lang="es-419" altLang="en-US" sz="1100" kern="1200" noProof="0" dirty="0">
              <a:sym typeface="+mn-ea"/>
            </a:rPr>
            <a:t>entrenador</a:t>
          </a:r>
          <a:r>
            <a:rPr lang="en-US" altLang="en-US" sz="1100" kern="1200" dirty="0">
              <a:sym typeface="+mn-ea"/>
            </a:rPr>
            <a:t> o </a:t>
          </a:r>
          <a:r>
            <a:rPr lang="en-US" altLang="en-US" sz="1100" kern="1200" dirty="0" err="1">
              <a:sym typeface="+mn-ea"/>
            </a:rPr>
            <a:t>consejero</a:t>
          </a:r>
          <a:r>
            <a:rPr lang="en-US" altLang="en-US" sz="1100" kern="1200" dirty="0">
              <a:sym typeface="+mn-ea"/>
            </a:rPr>
            <a:t> de </a:t>
          </a:r>
          <a:r>
            <a:rPr lang="en-US" altLang="en-US" sz="1100" kern="1200" dirty="0" err="1">
              <a:sym typeface="+mn-ea"/>
            </a:rPr>
            <a:t>caminos</a:t>
          </a:r>
          <a:r>
            <a:rPr lang="en-US" altLang="en-US" sz="1100" kern="1200" dirty="0">
              <a:sym typeface="+mn-ea"/>
            </a:rPr>
            <a:t> para </a:t>
          </a:r>
          <a:r>
            <a:rPr lang="en-US" altLang="en-US" sz="1100" kern="1200" dirty="0" err="1">
              <a:sym typeface="+mn-ea"/>
            </a:rPr>
            <a:t>fuerza</a:t>
          </a:r>
          <a:r>
            <a:rPr lang="en-US" altLang="en-US" sz="1100" kern="1200" dirty="0">
              <a:sym typeface="+mn-ea"/>
            </a:rPr>
            <a:t> </a:t>
          </a:r>
          <a:r>
            <a:rPr lang="en-US" altLang="en-US" sz="1100" kern="1200" dirty="0" err="1">
              <a:sym typeface="+mn-ea"/>
            </a:rPr>
            <a:t>laboral</a:t>
          </a:r>
          <a:r>
            <a:rPr lang="en-US" altLang="en-US" sz="1100" kern="1200" dirty="0">
              <a:sym typeface="+mn-ea"/>
            </a:rPr>
            <a:t> para </a:t>
          </a:r>
          <a:r>
            <a:rPr lang="en-US" altLang="en-US" sz="1100" kern="1200" dirty="0" err="1">
              <a:sym typeface="+mn-ea"/>
            </a:rPr>
            <a:t>crear</a:t>
          </a:r>
          <a:r>
            <a:rPr lang="en-US" altLang="en-US" sz="1100" kern="1200" dirty="0">
              <a:sym typeface="+mn-ea"/>
            </a:rPr>
            <a:t> un plan para </a:t>
          </a:r>
          <a:r>
            <a:rPr lang="en-US" altLang="en-US" sz="1100" kern="1200" dirty="0" err="1">
              <a:sym typeface="+mn-ea"/>
            </a:rPr>
            <a:t>desarrollo</a:t>
          </a:r>
          <a:r>
            <a:rPr lang="en-US" altLang="en-US" sz="1100" kern="1200" dirty="0">
              <a:sym typeface="+mn-ea"/>
            </a:rPr>
            <a:t> </a:t>
          </a:r>
          <a:r>
            <a:rPr lang="en-US" altLang="en-US" sz="1100" kern="1200" dirty="0" err="1">
              <a:sym typeface="+mn-ea"/>
            </a:rPr>
            <a:t>profesional</a:t>
          </a:r>
          <a:endParaRPr lang="en-US" sz="1100" kern="1200" dirty="0"/>
        </a:p>
      </dsp:txBody>
      <dsp:txXfrm>
        <a:off x="3896640" y="1844258"/>
        <a:ext cx="1771200" cy="1487808"/>
      </dsp:txXfrm>
    </dsp:sp>
    <dsp:sp modelId="{9708CBCD-BFC3-41D8-8D40-FEDE1F9606AB}">
      <dsp:nvSpPr>
        <dsp:cNvPr id="0" name=""/>
        <dsp:cNvSpPr/>
      </dsp:nvSpPr>
      <dsp:spPr>
        <a:xfrm>
          <a:off x="4410288" y="1149948"/>
          <a:ext cx="743904" cy="74390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998" tIns="12700" rIns="57998" bIns="1270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/>
            <a:t>3</a:t>
          </a:r>
        </a:p>
      </dsp:txBody>
      <dsp:txXfrm>
        <a:off x="4519230" y="1258890"/>
        <a:ext cx="526020" cy="526020"/>
      </dsp:txXfrm>
    </dsp:sp>
    <dsp:sp modelId="{750E809F-20B1-4139-9491-33345758C3EA}">
      <dsp:nvSpPr>
        <dsp:cNvPr id="0" name=""/>
        <dsp:cNvSpPr/>
      </dsp:nvSpPr>
      <dsp:spPr>
        <a:xfrm>
          <a:off x="3896640" y="3381588"/>
          <a:ext cx="1771200" cy="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023953-5094-4804-94E5-5FF159CB6DA5}">
      <dsp:nvSpPr>
        <dsp:cNvPr id="0" name=""/>
        <dsp:cNvSpPr/>
      </dsp:nvSpPr>
      <dsp:spPr>
        <a:xfrm>
          <a:off x="2946" y="592378"/>
          <a:ext cx="2103937" cy="13360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FCB2A48-7FA1-4BD7-A667-D20612496737}">
      <dsp:nvSpPr>
        <dsp:cNvPr id="0" name=""/>
        <dsp:cNvSpPr/>
      </dsp:nvSpPr>
      <dsp:spPr>
        <a:xfrm>
          <a:off x="236717" y="814460"/>
          <a:ext cx="2103937" cy="1336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" altLang="en-US" sz="1000" kern="1200" dirty="0"/>
            <a:t>Incentivo para mejoramiento de calidad basado en entrenamientos y desarrollo profesional para ayudar proveedores de cuidado infantil para apoyar niños y familias</a:t>
          </a:r>
          <a:endParaRPr lang="en-US" sz="1000" kern="1200" dirty="0"/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 dirty="0"/>
        </a:p>
      </dsp:txBody>
      <dsp:txXfrm>
        <a:off x="275847" y="853590"/>
        <a:ext cx="2025677" cy="1257740"/>
      </dsp:txXfrm>
    </dsp:sp>
    <dsp:sp modelId="{88751B52-306B-4161-BC4A-5E3CA4AA7885}">
      <dsp:nvSpPr>
        <dsp:cNvPr id="0" name=""/>
        <dsp:cNvSpPr/>
      </dsp:nvSpPr>
      <dsp:spPr>
        <a:xfrm>
          <a:off x="2574426" y="592378"/>
          <a:ext cx="2103937" cy="13360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CCA66BC-3EED-42E8-9B51-1595DC1BCBEF}">
      <dsp:nvSpPr>
        <dsp:cNvPr id="0" name=""/>
        <dsp:cNvSpPr/>
      </dsp:nvSpPr>
      <dsp:spPr>
        <a:xfrm>
          <a:off x="2808196" y="814460"/>
          <a:ext cx="2103937" cy="1336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" altLang="en-US" sz="1000" kern="1200" dirty="0"/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" altLang="en-US" sz="1000" kern="1200" dirty="0"/>
            <a:t>Ser parte de una comunidad/colega para reflejar y mejorar el conocimiento de conceptos de entrenamientos y desarrollar o fortalecer una red de apoyo</a:t>
          </a:r>
          <a:endParaRPr lang="en-US" sz="1000" kern="1200" dirty="0"/>
        </a:p>
      </dsp:txBody>
      <dsp:txXfrm>
        <a:off x="2847326" y="853590"/>
        <a:ext cx="2025677" cy="1257740"/>
      </dsp:txXfrm>
    </dsp:sp>
    <dsp:sp modelId="{2AA907BA-2BF7-4675-882E-807CB032D785}">
      <dsp:nvSpPr>
        <dsp:cNvPr id="0" name=""/>
        <dsp:cNvSpPr/>
      </dsp:nvSpPr>
      <dsp:spPr>
        <a:xfrm>
          <a:off x="5145905" y="592378"/>
          <a:ext cx="2103937" cy="13360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F534B58-A740-41E2-A16F-BE9F8F59D559}">
      <dsp:nvSpPr>
        <dsp:cNvPr id="0" name=""/>
        <dsp:cNvSpPr/>
      </dsp:nvSpPr>
      <dsp:spPr>
        <a:xfrm>
          <a:off x="5379676" y="814460"/>
          <a:ext cx="2103937" cy="1336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" altLang="en-US" sz="1000" kern="1200" dirty="0"/>
            <a:t>Trabaja individualmente con un entrenador de colega para hacer metas y lograr los hitos que usted quiera</a:t>
          </a:r>
          <a:endParaRPr lang="en-US" sz="1000" kern="1200" dirty="0"/>
        </a:p>
      </dsp:txBody>
      <dsp:txXfrm>
        <a:off x="5418806" y="853590"/>
        <a:ext cx="2025677" cy="1257740"/>
      </dsp:txXfrm>
    </dsp:sp>
    <dsp:sp modelId="{D09C1E35-EE8A-4C17-B6D6-C0A6391581EF}">
      <dsp:nvSpPr>
        <dsp:cNvPr id="0" name=""/>
        <dsp:cNvSpPr/>
      </dsp:nvSpPr>
      <dsp:spPr>
        <a:xfrm>
          <a:off x="7717384" y="592378"/>
          <a:ext cx="2103937" cy="13360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D159742-4078-408A-BBE2-9A72BD30FF6C}">
      <dsp:nvSpPr>
        <dsp:cNvPr id="0" name=""/>
        <dsp:cNvSpPr/>
      </dsp:nvSpPr>
      <dsp:spPr>
        <a:xfrm>
          <a:off x="7951155" y="814460"/>
          <a:ext cx="2103937" cy="1336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" altLang="en-US" sz="1000" kern="1200" dirty="0"/>
            <a:t>Gana incentivos para compleción un número mínimo de horas de entrenamiento</a:t>
          </a:r>
          <a:endParaRPr lang="en-US" sz="1000" kern="1200" dirty="0"/>
        </a:p>
      </dsp:txBody>
      <dsp:txXfrm>
        <a:off x="7990285" y="853590"/>
        <a:ext cx="2025677" cy="125774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9902A4-FBC4-4C22-A787-B942D0882D18}">
      <dsp:nvSpPr>
        <dsp:cNvPr id="0" name=""/>
        <dsp:cNvSpPr/>
      </dsp:nvSpPr>
      <dsp:spPr>
        <a:xfrm>
          <a:off x="0" y="2126771"/>
          <a:ext cx="10058040" cy="139516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¿Qué </a:t>
          </a:r>
          <a:r>
            <a:rPr lang="en-US" sz="1800" kern="1200" dirty="0" err="1"/>
            <a:t>parece</a:t>
          </a:r>
          <a:r>
            <a:rPr lang="en-US" sz="1800" kern="1200" dirty="0"/>
            <a:t> la </a:t>
          </a:r>
          <a:r>
            <a:rPr lang="en-US" sz="1800" kern="1200" dirty="0" err="1"/>
            <a:t>participación</a:t>
          </a:r>
          <a:r>
            <a:rPr lang="en-US" sz="1800" kern="1200" dirty="0"/>
            <a:t>?</a:t>
          </a:r>
        </a:p>
      </dsp:txBody>
      <dsp:txXfrm>
        <a:off x="0" y="2126771"/>
        <a:ext cx="10058040" cy="753386"/>
      </dsp:txXfrm>
    </dsp:sp>
    <dsp:sp modelId="{A4798AE4-12BE-4D35-9098-191026C81D25}">
      <dsp:nvSpPr>
        <dsp:cNvPr id="0" name=""/>
        <dsp:cNvSpPr/>
      </dsp:nvSpPr>
      <dsp:spPr>
        <a:xfrm>
          <a:off x="0" y="2622946"/>
          <a:ext cx="10058040" cy="1100392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" altLang="en-US" sz="1200" kern="1200" dirty="0"/>
            <a:t>La lorgación de los requisitos en la matríz de California QRIS incluye evaluaciones de estandarización, demostraciones de los requisitos del estado como  la compleción de DRDPs &amp; maestro a las proporciones de niños y la compleción de </a:t>
          </a:r>
          <a:r>
            <a:rPr lang="" altLang="en-US" sz="1200" b="1" kern="1200" dirty="0"/>
            <a:t>21 </a:t>
          </a:r>
          <a:r>
            <a:rPr lang="" altLang="en-US" sz="1200" b="0" kern="1200" dirty="0"/>
            <a:t>horas de desarollo profesional con instrución desde maestros y dictores, </a:t>
          </a:r>
          <a:r>
            <a:rPr lang="" altLang="en-US" sz="1200" b="1" kern="1200" dirty="0"/>
            <a:t>los estipendios son concedido a la programa, no maestros individuales. </a:t>
          </a:r>
          <a:endParaRPr lang="" altLang="en-US" sz="1200" kern="1200" dirty="0"/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b="1" kern="1200" dirty="0"/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b="1" kern="1200" dirty="0"/>
        </a:p>
      </dsp:txBody>
      <dsp:txXfrm>
        <a:off x="0" y="2622946"/>
        <a:ext cx="10058040" cy="1100392"/>
      </dsp:txXfrm>
    </dsp:sp>
    <dsp:sp modelId="{70B36149-51CC-4C31-9BD2-C7238710CBEE}">
      <dsp:nvSpPr>
        <dsp:cNvPr id="0" name=""/>
        <dsp:cNvSpPr/>
      </dsp:nvSpPr>
      <dsp:spPr>
        <a:xfrm rot="10800000">
          <a:off x="0" y="1941"/>
          <a:ext cx="10058040" cy="2145757"/>
        </a:xfrm>
        <a:prstGeom prst="upArrowCallout">
          <a:avLst/>
        </a:prstGeom>
        <a:solidFill>
          <a:schemeClr val="accent5">
            <a:hueOff val="414507"/>
            <a:satOff val="39495"/>
            <a:lumOff val="-16471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¿</a:t>
          </a:r>
          <a:r>
            <a:rPr lang="" altLang="en-US" sz="1800" kern="1200" dirty="0"/>
            <a:t>Quién puede participar en CSPP QRIS (el sistema para mejoramiento y clasificación de calidad? </a:t>
          </a:r>
          <a:endParaRPr lang="en-US" sz="1800" kern="1200" dirty="0"/>
        </a:p>
      </dsp:txBody>
      <dsp:txXfrm rot="-10800000">
        <a:off x="0" y="1941"/>
        <a:ext cx="10058040" cy="753160"/>
      </dsp:txXfrm>
    </dsp:sp>
    <dsp:sp modelId="{9968C2E1-2A52-42E7-90AA-362C5FE5CC16}">
      <dsp:nvSpPr>
        <dsp:cNvPr id="0" name=""/>
        <dsp:cNvSpPr/>
      </dsp:nvSpPr>
      <dsp:spPr>
        <a:xfrm>
          <a:off x="0" y="755102"/>
          <a:ext cx="10058040" cy="641581"/>
        </a:xfrm>
        <a:prstGeom prst="rect">
          <a:avLst/>
        </a:prstGeom>
        <a:solidFill>
          <a:schemeClr val="accent5">
            <a:tint val="40000"/>
            <a:alpha val="90000"/>
            <a:hueOff val="867568"/>
            <a:satOff val="-7036"/>
            <a:lumOff val="-1895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noProof="0" dirty="0"/>
            <a:t>Centros licenciados para cuidado infantil con una programa de prescolar del estado</a:t>
          </a:r>
          <a:endParaRPr lang="en-US" sz="1200" kern="1200" dirty="0"/>
        </a:p>
      </dsp:txBody>
      <dsp:txXfrm>
        <a:off x="0" y="755102"/>
        <a:ext cx="10058040" cy="64158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78AA5B-89AB-4253-B05E-C4C85828641D}">
      <dsp:nvSpPr>
        <dsp:cNvPr id="0" name=""/>
        <dsp:cNvSpPr/>
      </dsp:nvSpPr>
      <dsp:spPr>
        <a:xfrm>
          <a:off x="2946" y="343129"/>
          <a:ext cx="2337708" cy="140262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600" kern="1200" noProof="0" dirty="0"/>
            <a:t>Horas de desarrollo profesional</a:t>
          </a:r>
        </a:p>
      </dsp:txBody>
      <dsp:txXfrm>
        <a:off x="2946" y="343129"/>
        <a:ext cx="2337708" cy="1402625"/>
      </dsp:txXfrm>
    </dsp:sp>
    <dsp:sp modelId="{7552863B-D076-4E62-A4E4-E013F170E2F1}">
      <dsp:nvSpPr>
        <dsp:cNvPr id="0" name=""/>
        <dsp:cNvSpPr/>
      </dsp:nvSpPr>
      <dsp:spPr>
        <a:xfrm>
          <a:off x="2574426" y="343129"/>
          <a:ext cx="2337708" cy="140262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15 horas $500</a:t>
          </a:r>
        </a:p>
      </dsp:txBody>
      <dsp:txXfrm>
        <a:off x="2574426" y="343129"/>
        <a:ext cx="2337708" cy="1402625"/>
      </dsp:txXfrm>
    </dsp:sp>
    <dsp:sp modelId="{3FBBFC0C-62B5-4174-A040-16840E336B59}">
      <dsp:nvSpPr>
        <dsp:cNvPr id="0" name=""/>
        <dsp:cNvSpPr/>
      </dsp:nvSpPr>
      <dsp:spPr>
        <a:xfrm>
          <a:off x="5145905" y="343129"/>
          <a:ext cx="2337708" cy="140262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30 horas $1,000 </a:t>
          </a:r>
        </a:p>
      </dsp:txBody>
      <dsp:txXfrm>
        <a:off x="5145905" y="343129"/>
        <a:ext cx="2337708" cy="1402625"/>
      </dsp:txXfrm>
    </dsp:sp>
    <dsp:sp modelId="{808B5822-D902-4F22-9E44-57AA7FE750FC}">
      <dsp:nvSpPr>
        <dsp:cNvPr id="0" name=""/>
        <dsp:cNvSpPr/>
      </dsp:nvSpPr>
      <dsp:spPr>
        <a:xfrm>
          <a:off x="7717384" y="343129"/>
          <a:ext cx="2337708" cy="140262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45 horas $1,500 </a:t>
          </a:r>
        </a:p>
      </dsp:txBody>
      <dsp:txXfrm>
        <a:off x="7717384" y="343129"/>
        <a:ext cx="2337708" cy="1402625"/>
      </dsp:txXfrm>
    </dsp:sp>
    <dsp:sp modelId="{DE7A90B2-6F16-4985-9241-9CDD1E7C6D92}">
      <dsp:nvSpPr>
        <dsp:cNvPr id="0" name=""/>
        <dsp:cNvSpPr/>
      </dsp:nvSpPr>
      <dsp:spPr>
        <a:xfrm>
          <a:off x="2946" y="1979525"/>
          <a:ext cx="2337708" cy="140262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600" kern="1200" noProof="0" dirty="0" err="1"/>
            <a:t>Completación</a:t>
          </a:r>
          <a:r>
            <a:rPr lang="es-ES" sz="2600" kern="1200" noProof="0" dirty="0"/>
            <a:t> de trabajo universitario </a:t>
          </a:r>
        </a:p>
      </dsp:txBody>
      <dsp:txXfrm>
        <a:off x="2946" y="1979525"/>
        <a:ext cx="2337708" cy="1402625"/>
      </dsp:txXfrm>
    </dsp:sp>
    <dsp:sp modelId="{EC6731DF-4A94-4B9C-B5C6-4F477BDA0954}">
      <dsp:nvSpPr>
        <dsp:cNvPr id="0" name=""/>
        <dsp:cNvSpPr/>
      </dsp:nvSpPr>
      <dsp:spPr>
        <a:xfrm>
          <a:off x="2574426" y="1979525"/>
          <a:ext cx="2337708" cy="140262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un </a:t>
          </a:r>
          <a:r>
            <a:rPr lang="en-US" sz="2600" kern="1200" dirty="0" err="1"/>
            <a:t>curso</a:t>
          </a:r>
          <a:r>
            <a:rPr lang="en-US" sz="2600" kern="1200" dirty="0"/>
            <a:t> de 1 </a:t>
          </a:r>
          <a:r>
            <a:rPr lang="en-US" sz="2600" kern="1200" dirty="0" err="1"/>
            <a:t>unidad</a:t>
          </a:r>
          <a:r>
            <a:rPr lang="en-US" sz="2600" kern="1200" dirty="0"/>
            <a:t> $500</a:t>
          </a:r>
        </a:p>
      </dsp:txBody>
      <dsp:txXfrm>
        <a:off x="2574426" y="1979525"/>
        <a:ext cx="2337708" cy="1402625"/>
      </dsp:txXfrm>
    </dsp:sp>
    <dsp:sp modelId="{A86EE0B8-0563-43DB-8DD0-03261436C67A}">
      <dsp:nvSpPr>
        <dsp:cNvPr id="0" name=""/>
        <dsp:cNvSpPr/>
      </dsp:nvSpPr>
      <dsp:spPr>
        <a:xfrm>
          <a:off x="5145905" y="1979525"/>
          <a:ext cx="2337708" cy="140262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un </a:t>
          </a:r>
          <a:r>
            <a:rPr lang="es-ES" sz="2600" kern="1200" noProof="0" dirty="0"/>
            <a:t>curso de 2 unidades $1,000</a:t>
          </a:r>
        </a:p>
      </dsp:txBody>
      <dsp:txXfrm>
        <a:off x="5145905" y="1979525"/>
        <a:ext cx="2337708" cy="1402625"/>
      </dsp:txXfrm>
    </dsp:sp>
    <dsp:sp modelId="{E73B313D-86B1-4D20-B158-D41EC46A4A54}">
      <dsp:nvSpPr>
        <dsp:cNvPr id="0" name=""/>
        <dsp:cNvSpPr/>
      </dsp:nvSpPr>
      <dsp:spPr>
        <a:xfrm>
          <a:off x="7717384" y="1979525"/>
          <a:ext cx="2337708" cy="140262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 err="1"/>
            <a:t>curso</a:t>
          </a:r>
          <a:r>
            <a:rPr lang="en-US" sz="2600" kern="1200" dirty="0"/>
            <a:t> de 3 </a:t>
          </a:r>
          <a:r>
            <a:rPr lang="en-US" sz="2600" kern="1200" dirty="0" err="1"/>
            <a:t>unidades</a:t>
          </a:r>
          <a:r>
            <a:rPr lang="en-US" sz="2600" kern="1200" dirty="0"/>
            <a:t> </a:t>
          </a:r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$1,500</a:t>
          </a:r>
        </a:p>
      </dsp:txBody>
      <dsp:txXfrm>
        <a:off x="7717384" y="1979525"/>
        <a:ext cx="2337708" cy="140262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F2BB70-81D5-49A7-A5B0-31D12AEE44A7}">
      <dsp:nvSpPr>
        <dsp:cNvPr id="0" name=""/>
        <dsp:cNvSpPr/>
      </dsp:nvSpPr>
      <dsp:spPr>
        <a:xfrm>
          <a:off x="0" y="815189"/>
          <a:ext cx="2828823" cy="17963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F9A104D-C042-45D8-A46B-6BAF0138492F}">
      <dsp:nvSpPr>
        <dsp:cNvPr id="0" name=""/>
        <dsp:cNvSpPr/>
      </dsp:nvSpPr>
      <dsp:spPr>
        <a:xfrm>
          <a:off x="314313" y="1113787"/>
          <a:ext cx="2828823" cy="17963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What are your professional development needs? = </a:t>
          </a:r>
          <a:r>
            <a:rPr lang="es-ES" sz="1900" kern="1200" noProof="0" dirty="0"/>
            <a:t>¿Qué son sus necesidades de desarrollo profesional?</a:t>
          </a:r>
        </a:p>
      </dsp:txBody>
      <dsp:txXfrm>
        <a:off x="366925" y="1166399"/>
        <a:ext cx="2723599" cy="1691079"/>
      </dsp:txXfrm>
    </dsp:sp>
    <dsp:sp modelId="{E80286AB-570C-4BD0-9BD5-424E511D81E3}">
      <dsp:nvSpPr>
        <dsp:cNvPr id="0" name=""/>
        <dsp:cNvSpPr/>
      </dsp:nvSpPr>
      <dsp:spPr>
        <a:xfrm>
          <a:off x="3457451" y="815189"/>
          <a:ext cx="2828823" cy="17963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5DFDB51-FF9A-4919-9DD3-AD6B331AD8BD}">
      <dsp:nvSpPr>
        <dsp:cNvPr id="0" name=""/>
        <dsp:cNvSpPr/>
      </dsp:nvSpPr>
      <dsp:spPr>
        <a:xfrm>
          <a:off x="3771765" y="1113787"/>
          <a:ext cx="2828823" cy="17963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 noProof="0" dirty="0"/>
            <a:t>¿Usted tomó clases universitarias o está matriculado para continuar su educación? </a:t>
          </a:r>
        </a:p>
      </dsp:txBody>
      <dsp:txXfrm>
        <a:off x="3824377" y="1166399"/>
        <a:ext cx="2723599" cy="1691079"/>
      </dsp:txXfrm>
    </dsp:sp>
    <dsp:sp modelId="{47705C06-2DCD-48DB-B103-B9776913AB2E}">
      <dsp:nvSpPr>
        <dsp:cNvPr id="0" name=""/>
        <dsp:cNvSpPr/>
      </dsp:nvSpPr>
      <dsp:spPr>
        <a:xfrm>
          <a:off x="6914902" y="815189"/>
          <a:ext cx="2828823" cy="17963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B7E36B7-A998-45DB-9CCA-2043EE0B69A1}">
      <dsp:nvSpPr>
        <dsp:cNvPr id="0" name=""/>
        <dsp:cNvSpPr/>
      </dsp:nvSpPr>
      <dsp:spPr>
        <a:xfrm>
          <a:off x="7229216" y="1113787"/>
          <a:ext cx="2828823" cy="17963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 noProof="0" dirty="0"/>
            <a:t>¿Qué es el tipo de cuidado infantil usted provee o trabaja en? (¿cuál programa usted es elegible por?)</a:t>
          </a:r>
        </a:p>
      </dsp:txBody>
      <dsp:txXfrm>
        <a:off x="7281828" y="1166399"/>
        <a:ext cx="2723599" cy="16910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#1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lnSpAfChP" val="20"/>
              <dgm:param type="stBulletLvl" val="1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off" val="ctr"/>
          <dgm:param type="contDir" val="sameDir"/>
          <dgm:param type="grDir" val="tL"/>
          <dgm:param type="flowDir" val="row"/>
          <dgm:param type="horzAlign" val="ctr"/>
          <dgm:param type="vertAlign" val="mid"/>
        </dgm:alg>
      </dgm:if>
      <dgm:else name="Name2">
        <dgm:alg type="snake">
          <dgm:param type="off" val="ctr"/>
          <dgm:param type="contDir" val="sameDir"/>
          <dgm:param type="grDir" val="tR"/>
          <dgm:param type="flowDir" val="row"/>
          <dgm:param type="horzAlign" val="ctr"/>
          <dgm:param type="vertAlign" val="mid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rPr/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rPr/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rPr/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HorzCh" val="ctr"/>
              <dgm:param type="txAnchorVert" val="mid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#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srcNode" val="background"/>
                    <dgm:param type="dstNode" val="background2"/>
                    <dgm:param type="dim" val="1D"/>
                    <dgm:param type="endSty" val="noArr"/>
                    <dgm:param type="connRout" val="bend"/>
                    <dgm:param type="begPts" val="bCtr"/>
                    <dgm:param type="endPts" val="tCtr"/>
                    <dgm:param type="bendPt" val="end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srcNode" val="background2"/>
                            <dgm:param type="dstNode" val="background3"/>
                            <dgm:param type="dim" val="1D"/>
                            <dgm:param type="endSty" val="noArr"/>
                            <dgm:param type="connRout" val="bend"/>
                            <dgm:param type="begPts" val="bCtr"/>
                            <dgm:param type="endPts" val="tCtr"/>
                            <dgm:param type="bendPt" val="end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srcNode" val="background3"/>
                                        <dgm:param type="dstNode" val="background4"/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gPts" val="bCtr"/>
                                        <dgm:param type="endPts" val="tCtr"/>
                                        <dgm:param type="bendPt" val="end"/>
                                      </dgm:alg>
                                    </dgm:if>
                                    <dgm:else name="Name26">
                                      <dgm:alg type="conn">
                                        <dgm:param type="srcNode" val="background4"/>
                                        <dgm:param type="dstNode" val="background4"/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gPts" val="bCtr"/>
                                        <dgm:param type="endPts" val="tCtr"/>
                                        <dgm:param type="bendPt" val="end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off" val="ctr"/>
          <dgm:param type="contDir" val="sameDir"/>
          <dgm:param type="grDir" val="tL"/>
          <dgm:param type="flowDir" val="row"/>
        </dgm:alg>
      </dgm:if>
      <dgm:else name="Name2">
        <dgm:alg type="snake">
          <dgm:param type="off" val="ctr"/>
          <dgm:param type="contDir" val="sameDir"/>
          <dgm:param type="grDir" val="tR"/>
          <dgm:param type="flowDir" val="row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1#2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srcNode" val="background"/>
                    <dgm:param type="dstNode" val="background2"/>
                    <dgm:param type="dim" val="1D"/>
                    <dgm:param type="endSty" val="noArr"/>
                    <dgm:param type="connRout" val="bend"/>
                    <dgm:param type="begPts" val="bCtr"/>
                    <dgm:param type="endPts" val="tCtr"/>
                    <dgm:param type="bendPt" val="end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srcNode" val="background2"/>
                            <dgm:param type="dstNode" val="background3"/>
                            <dgm:param type="dim" val="1D"/>
                            <dgm:param type="endSty" val="noArr"/>
                            <dgm:param type="connRout" val="bend"/>
                            <dgm:param type="begPts" val="bCtr"/>
                            <dgm:param type="endPts" val="tCtr"/>
                            <dgm:param type="bendPt" val="end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srcNode" val="background3"/>
                                        <dgm:param type="dstNode" val="background4"/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gPts" val="bCtr"/>
                                        <dgm:param type="endPts" val="tCtr"/>
                                        <dgm:param type="bendPt" val="end"/>
                                      </dgm:alg>
                                    </dgm:if>
                                    <dgm:else name="Name26">
                                      <dgm:alg type="conn">
                                        <dgm:param type="srcNode" val="background4"/>
                                        <dgm:param type="dstNode" val="background4"/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gPts" val="bCtr"/>
                                        <dgm:param type="endPts" val="tCtr"/>
                                        <dgm:param type="bendPt" val="end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#1">
  <dgm:title val=""/>
  <dgm:desc val=""/>
  <dgm:catLst>
    <dgm:cat type="simple" pri="102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#2">
  <dgm:title val=""/>
  <dgm:desc val=""/>
  <dgm:catLst>
    <dgm:cat type="simple" pri="102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#3">
  <dgm:title val=""/>
  <dgm:desc val=""/>
  <dgm:catLst>
    <dgm:cat type="simple" pri="102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#4">
  <dgm:title val=""/>
  <dgm:desc val=""/>
  <dgm:catLst>
    <dgm:cat type="simple" pri="102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368040" cy="5046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402561" y="0"/>
            <a:ext cx="3368040" cy="5046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1/13/2021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68680" y="1257300"/>
            <a:ext cx="6035040" cy="339471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77240" y="4840605"/>
            <a:ext cx="6217920" cy="396049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53734"/>
            <a:ext cx="3368040" cy="5046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402561" y="9553734"/>
            <a:ext cx="3368040" cy="5046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869950" y="1257300"/>
            <a:ext cx="6032500" cy="3394075"/>
          </a:xfrm>
        </p:spPr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en-US" dirty="0"/>
          </a:p>
          <a:p>
            <a:endParaRPr lang="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869950" y="1257300"/>
            <a:ext cx="6032500" cy="3394075"/>
          </a:xfrm>
        </p:spPr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" altLang="en-US" dirty="0"/>
          </a:p>
          <a:p>
            <a:endParaRPr lang="" altLang="en-US" dirty="0"/>
          </a:p>
          <a:p>
            <a:endParaRPr lang="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869950" y="1257300"/>
            <a:ext cx="6032500" cy="3394075"/>
          </a:xfrm>
        </p:spPr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69950" y="1257300"/>
            <a:ext cx="6032500" cy="33940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7903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9296280" y="607320"/>
            <a:ext cx="2430360" cy="1645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entury Gothic" panose="020B0502020202020204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790560" y="704880"/>
            <a:ext cx="7562520" cy="2453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entury Gothic" panose="020B0502020202020204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 type="body"/>
          </p:nvPr>
        </p:nvSpPr>
        <p:spPr>
          <a:xfrm>
            <a:off x="790560" y="3391200"/>
            <a:ext cx="7562520" cy="2453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entury Gothic" panose="020B0502020202020204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9296280" y="607320"/>
            <a:ext cx="2430360" cy="1645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entury Gothic" panose="020B0502020202020204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790560" y="704880"/>
            <a:ext cx="3690360" cy="2453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entury Gothic" panose="020B0502020202020204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 type="body"/>
          </p:nvPr>
        </p:nvSpPr>
        <p:spPr>
          <a:xfrm>
            <a:off x="4665960" y="704880"/>
            <a:ext cx="3690360" cy="2453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entury Gothic" panose="020B0502020202020204"/>
            </a:endParaRPr>
          </a:p>
        </p:txBody>
      </p:sp>
      <p:sp>
        <p:nvSpPr>
          <p:cNvPr id="42" name="PlaceHolder 4"/>
          <p:cNvSpPr>
            <a:spLocks noGrp="1"/>
          </p:cNvSpPr>
          <p:nvPr>
            <p:ph type="body"/>
          </p:nvPr>
        </p:nvSpPr>
        <p:spPr>
          <a:xfrm>
            <a:off x="790560" y="3391200"/>
            <a:ext cx="3690360" cy="2453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entury Gothic" panose="020B0502020202020204"/>
            </a:endParaRPr>
          </a:p>
        </p:txBody>
      </p:sp>
      <p:sp>
        <p:nvSpPr>
          <p:cNvPr id="43" name="PlaceHolder 5"/>
          <p:cNvSpPr>
            <a:spLocks noGrp="1"/>
          </p:cNvSpPr>
          <p:nvPr>
            <p:ph type="body"/>
          </p:nvPr>
        </p:nvSpPr>
        <p:spPr>
          <a:xfrm>
            <a:off x="4665960" y="3391200"/>
            <a:ext cx="3690360" cy="2453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entury Gothic" panose="020B0502020202020204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9296280" y="607320"/>
            <a:ext cx="2430360" cy="1645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entury Gothic" panose="020B0502020202020204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790560" y="704880"/>
            <a:ext cx="2435040" cy="2453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entury Gothic" panose="020B0502020202020204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3347640" y="704880"/>
            <a:ext cx="2435040" cy="2453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entury Gothic" panose="020B0502020202020204"/>
            </a:endParaRPr>
          </a:p>
        </p:txBody>
      </p:sp>
      <p:sp>
        <p:nvSpPr>
          <p:cNvPr id="47" name="PlaceHolder 4"/>
          <p:cNvSpPr>
            <a:spLocks noGrp="1"/>
          </p:cNvSpPr>
          <p:nvPr>
            <p:ph type="body"/>
          </p:nvPr>
        </p:nvSpPr>
        <p:spPr>
          <a:xfrm>
            <a:off x="5905080" y="704880"/>
            <a:ext cx="2435040" cy="2453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entury Gothic" panose="020B0502020202020204"/>
            </a:endParaRPr>
          </a:p>
        </p:txBody>
      </p:sp>
      <p:sp>
        <p:nvSpPr>
          <p:cNvPr id="48" name="PlaceHolder 5"/>
          <p:cNvSpPr>
            <a:spLocks noGrp="1"/>
          </p:cNvSpPr>
          <p:nvPr>
            <p:ph type="body"/>
          </p:nvPr>
        </p:nvSpPr>
        <p:spPr>
          <a:xfrm>
            <a:off x="790560" y="3391200"/>
            <a:ext cx="2435040" cy="2453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entury Gothic" panose="020B0502020202020204"/>
            </a:endParaRPr>
          </a:p>
        </p:txBody>
      </p:sp>
      <p:sp>
        <p:nvSpPr>
          <p:cNvPr id="49" name="PlaceHolder 6"/>
          <p:cNvSpPr>
            <a:spLocks noGrp="1"/>
          </p:cNvSpPr>
          <p:nvPr>
            <p:ph type="body"/>
          </p:nvPr>
        </p:nvSpPr>
        <p:spPr>
          <a:xfrm>
            <a:off x="3347640" y="3391200"/>
            <a:ext cx="2435040" cy="2453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entury Gothic" panose="020B0502020202020204"/>
            </a:endParaRPr>
          </a:p>
        </p:txBody>
      </p:sp>
      <p:sp>
        <p:nvSpPr>
          <p:cNvPr id="50" name="PlaceHolder 7"/>
          <p:cNvSpPr>
            <a:spLocks noGrp="1"/>
          </p:cNvSpPr>
          <p:nvPr>
            <p:ph type="body"/>
          </p:nvPr>
        </p:nvSpPr>
        <p:spPr>
          <a:xfrm>
            <a:off x="5905080" y="3391200"/>
            <a:ext cx="2435040" cy="2453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entury Gothic" panose="020B0502020202020204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9296280" y="607320"/>
            <a:ext cx="2430360" cy="1645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entury Gothic" panose="020B0502020202020204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subTitle"/>
          </p:nvPr>
        </p:nvSpPr>
        <p:spPr>
          <a:xfrm>
            <a:off x="790560" y="704880"/>
            <a:ext cx="7562520" cy="51433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9296280" y="607320"/>
            <a:ext cx="2430360" cy="1645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entury Gothic" panose="020B0502020202020204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790560" y="704880"/>
            <a:ext cx="7562520" cy="5143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entury Gothic" panose="020B0502020202020204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9296280" y="607320"/>
            <a:ext cx="2430360" cy="1645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entury Gothic" panose="020B0502020202020204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790560" y="704880"/>
            <a:ext cx="3690360" cy="5143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entury Gothic" panose="020B0502020202020204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4665960" y="704880"/>
            <a:ext cx="3690360" cy="5143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entury Gothic" panose="020B0502020202020204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9296280" y="607320"/>
            <a:ext cx="2430360" cy="1645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entury Gothic" panose="020B0502020202020204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subTitle"/>
          </p:nvPr>
        </p:nvSpPr>
        <p:spPr>
          <a:xfrm>
            <a:off x="9296280" y="607320"/>
            <a:ext cx="2430360" cy="76291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9296280" y="607320"/>
            <a:ext cx="2430360" cy="1645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entury Gothic" panose="020B0502020202020204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790560" y="704880"/>
            <a:ext cx="3690360" cy="2453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entury Gothic" panose="020B0502020202020204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665960" y="704880"/>
            <a:ext cx="3690360" cy="5143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entury Gothic" panose="020B0502020202020204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 type="body"/>
          </p:nvPr>
        </p:nvSpPr>
        <p:spPr>
          <a:xfrm>
            <a:off x="790560" y="3391200"/>
            <a:ext cx="3690360" cy="2453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entury Gothic" panose="020B0502020202020204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9296280" y="607320"/>
            <a:ext cx="2430360" cy="1645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entury Gothic" panose="020B0502020202020204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subTitle"/>
          </p:nvPr>
        </p:nvSpPr>
        <p:spPr>
          <a:xfrm>
            <a:off x="790560" y="704880"/>
            <a:ext cx="7562520" cy="51433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9296280" y="607320"/>
            <a:ext cx="2430360" cy="1645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entury Gothic" panose="020B0502020202020204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790560" y="704880"/>
            <a:ext cx="3690360" cy="5143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entury Gothic" panose="020B0502020202020204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4665960" y="704880"/>
            <a:ext cx="3690360" cy="2453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entury Gothic" panose="020B0502020202020204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4665960" y="3391200"/>
            <a:ext cx="3690360" cy="2453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entury Gothic" panose="020B0502020202020204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9296280" y="607320"/>
            <a:ext cx="2430360" cy="1645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entury Gothic" panose="020B0502020202020204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790560" y="704880"/>
            <a:ext cx="3690360" cy="2453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entury Gothic" panose="020B0502020202020204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4665960" y="704880"/>
            <a:ext cx="3690360" cy="2453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entury Gothic" panose="020B0502020202020204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790560" y="3391200"/>
            <a:ext cx="7562520" cy="2453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entury Gothic" panose="020B0502020202020204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9296280" y="607320"/>
            <a:ext cx="2430360" cy="1645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entury Gothic" panose="020B0502020202020204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790560" y="704880"/>
            <a:ext cx="7562520" cy="2453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entury Gothic" panose="020B0502020202020204"/>
            </a:endParaRPr>
          </a:p>
        </p:txBody>
      </p:sp>
      <p:sp>
        <p:nvSpPr>
          <p:cNvPr id="81" name="PlaceHolder 3"/>
          <p:cNvSpPr>
            <a:spLocks noGrp="1"/>
          </p:cNvSpPr>
          <p:nvPr>
            <p:ph type="body"/>
          </p:nvPr>
        </p:nvSpPr>
        <p:spPr>
          <a:xfrm>
            <a:off x="790560" y="3391200"/>
            <a:ext cx="7562520" cy="2453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entury Gothic" panose="020B0502020202020204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9296280" y="607320"/>
            <a:ext cx="2430360" cy="1645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entury Gothic" panose="020B0502020202020204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790560" y="704880"/>
            <a:ext cx="3690360" cy="2453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entury Gothic" panose="020B0502020202020204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4665960" y="704880"/>
            <a:ext cx="3690360" cy="2453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entury Gothic" panose="020B0502020202020204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body"/>
          </p:nvPr>
        </p:nvSpPr>
        <p:spPr>
          <a:xfrm>
            <a:off x="790560" y="3391200"/>
            <a:ext cx="3690360" cy="2453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entury Gothic" panose="020B0502020202020204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 type="body"/>
          </p:nvPr>
        </p:nvSpPr>
        <p:spPr>
          <a:xfrm>
            <a:off x="4665960" y="3391200"/>
            <a:ext cx="3690360" cy="2453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entury Gothic" panose="020B0502020202020204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9296280" y="607320"/>
            <a:ext cx="2430360" cy="1645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entury Gothic" panose="020B0502020202020204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790560" y="704880"/>
            <a:ext cx="2435040" cy="2453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entury Gothic" panose="020B0502020202020204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3347640" y="704880"/>
            <a:ext cx="2435040" cy="2453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entury Gothic" panose="020B0502020202020204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5905080" y="704880"/>
            <a:ext cx="2435040" cy="2453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entury Gothic" panose="020B0502020202020204"/>
            </a:endParaRPr>
          </a:p>
        </p:txBody>
      </p:sp>
      <p:sp>
        <p:nvSpPr>
          <p:cNvPr id="91" name="PlaceHolder 5"/>
          <p:cNvSpPr>
            <a:spLocks noGrp="1"/>
          </p:cNvSpPr>
          <p:nvPr>
            <p:ph type="body"/>
          </p:nvPr>
        </p:nvSpPr>
        <p:spPr>
          <a:xfrm>
            <a:off x="790560" y="3391200"/>
            <a:ext cx="2435040" cy="2453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entury Gothic" panose="020B0502020202020204"/>
            </a:endParaRPr>
          </a:p>
        </p:txBody>
      </p:sp>
      <p:sp>
        <p:nvSpPr>
          <p:cNvPr id="92" name="PlaceHolder 6"/>
          <p:cNvSpPr>
            <a:spLocks noGrp="1"/>
          </p:cNvSpPr>
          <p:nvPr>
            <p:ph type="body"/>
          </p:nvPr>
        </p:nvSpPr>
        <p:spPr>
          <a:xfrm>
            <a:off x="3347640" y="3391200"/>
            <a:ext cx="2435040" cy="2453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entury Gothic" panose="020B0502020202020204"/>
            </a:endParaRPr>
          </a:p>
        </p:txBody>
      </p:sp>
      <p:sp>
        <p:nvSpPr>
          <p:cNvPr id="93" name="PlaceHolder 7"/>
          <p:cNvSpPr>
            <a:spLocks noGrp="1"/>
          </p:cNvSpPr>
          <p:nvPr>
            <p:ph type="body"/>
          </p:nvPr>
        </p:nvSpPr>
        <p:spPr>
          <a:xfrm>
            <a:off x="5905080" y="3391200"/>
            <a:ext cx="2435040" cy="2453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entury Gothic" panose="020B0502020202020204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9296280" y="607320"/>
            <a:ext cx="2430360" cy="1645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entury Gothic" panose="020B0502020202020204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subTitle"/>
          </p:nvPr>
        </p:nvSpPr>
        <p:spPr>
          <a:xfrm>
            <a:off x="790560" y="704880"/>
            <a:ext cx="7562520" cy="51433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9296280" y="607320"/>
            <a:ext cx="2430360" cy="1645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entury Gothic" panose="020B0502020202020204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 type="body"/>
          </p:nvPr>
        </p:nvSpPr>
        <p:spPr>
          <a:xfrm>
            <a:off x="790560" y="704880"/>
            <a:ext cx="7562520" cy="5143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entury Gothic" panose="020B0502020202020204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9296280" y="607320"/>
            <a:ext cx="2430360" cy="1645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entury Gothic" panose="020B0502020202020204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790560" y="704880"/>
            <a:ext cx="3690360" cy="5143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entury Gothic" panose="020B0502020202020204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4665960" y="704880"/>
            <a:ext cx="3690360" cy="5143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entury Gothic" panose="020B0502020202020204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9296280" y="607320"/>
            <a:ext cx="2430360" cy="1645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entury Gothic" panose="020B0502020202020204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9296280" y="607320"/>
            <a:ext cx="2430360" cy="1645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entury Gothic" panose="020B0502020202020204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790560" y="704880"/>
            <a:ext cx="7562520" cy="5143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entury Gothic" panose="020B0502020202020204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subTitle"/>
          </p:nvPr>
        </p:nvSpPr>
        <p:spPr>
          <a:xfrm>
            <a:off x="9296280" y="607320"/>
            <a:ext cx="2430360" cy="76291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9296280" y="607320"/>
            <a:ext cx="2430360" cy="1645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entury Gothic" panose="020B0502020202020204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 type="body"/>
          </p:nvPr>
        </p:nvSpPr>
        <p:spPr>
          <a:xfrm>
            <a:off x="790560" y="704880"/>
            <a:ext cx="3690360" cy="2453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entury Gothic" panose="020B0502020202020204"/>
            </a:endParaRPr>
          </a:p>
        </p:txBody>
      </p:sp>
      <p:sp>
        <p:nvSpPr>
          <p:cNvPr id="115" name="PlaceHolder 3"/>
          <p:cNvSpPr>
            <a:spLocks noGrp="1"/>
          </p:cNvSpPr>
          <p:nvPr>
            <p:ph type="body"/>
          </p:nvPr>
        </p:nvSpPr>
        <p:spPr>
          <a:xfrm>
            <a:off x="4665960" y="704880"/>
            <a:ext cx="3690360" cy="5143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entury Gothic" panose="020B0502020202020204"/>
            </a:endParaRPr>
          </a:p>
        </p:txBody>
      </p:sp>
      <p:sp>
        <p:nvSpPr>
          <p:cNvPr id="116" name="PlaceHolder 4"/>
          <p:cNvSpPr>
            <a:spLocks noGrp="1"/>
          </p:cNvSpPr>
          <p:nvPr>
            <p:ph type="body"/>
          </p:nvPr>
        </p:nvSpPr>
        <p:spPr>
          <a:xfrm>
            <a:off x="790560" y="3391200"/>
            <a:ext cx="3690360" cy="2453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entury Gothic" panose="020B0502020202020204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9296280" y="607320"/>
            <a:ext cx="2430360" cy="1645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entury Gothic" panose="020B0502020202020204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 type="body"/>
          </p:nvPr>
        </p:nvSpPr>
        <p:spPr>
          <a:xfrm>
            <a:off x="790560" y="704880"/>
            <a:ext cx="3690360" cy="5143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entury Gothic" panose="020B0502020202020204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 type="body"/>
          </p:nvPr>
        </p:nvSpPr>
        <p:spPr>
          <a:xfrm>
            <a:off x="4665960" y="704880"/>
            <a:ext cx="3690360" cy="2453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entury Gothic" panose="020B0502020202020204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 type="body"/>
          </p:nvPr>
        </p:nvSpPr>
        <p:spPr>
          <a:xfrm>
            <a:off x="4665960" y="3391200"/>
            <a:ext cx="3690360" cy="2453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entury Gothic" panose="020B0502020202020204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9296280" y="607320"/>
            <a:ext cx="2430360" cy="1645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entury Gothic" panose="020B0502020202020204"/>
            </a:endParaRPr>
          </a:p>
        </p:txBody>
      </p:sp>
      <p:sp>
        <p:nvSpPr>
          <p:cNvPr id="122" name="PlaceHolder 2"/>
          <p:cNvSpPr>
            <a:spLocks noGrp="1"/>
          </p:cNvSpPr>
          <p:nvPr>
            <p:ph type="body"/>
          </p:nvPr>
        </p:nvSpPr>
        <p:spPr>
          <a:xfrm>
            <a:off x="790560" y="704880"/>
            <a:ext cx="3690360" cy="2453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entury Gothic" panose="020B0502020202020204"/>
            </a:endParaRPr>
          </a:p>
        </p:txBody>
      </p:sp>
      <p:sp>
        <p:nvSpPr>
          <p:cNvPr id="123" name="PlaceHolder 3"/>
          <p:cNvSpPr>
            <a:spLocks noGrp="1"/>
          </p:cNvSpPr>
          <p:nvPr>
            <p:ph type="body"/>
          </p:nvPr>
        </p:nvSpPr>
        <p:spPr>
          <a:xfrm>
            <a:off x="4665960" y="704880"/>
            <a:ext cx="3690360" cy="2453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entury Gothic" panose="020B0502020202020204"/>
            </a:endParaRPr>
          </a:p>
        </p:txBody>
      </p:sp>
      <p:sp>
        <p:nvSpPr>
          <p:cNvPr id="124" name="PlaceHolder 4"/>
          <p:cNvSpPr>
            <a:spLocks noGrp="1"/>
          </p:cNvSpPr>
          <p:nvPr>
            <p:ph type="body"/>
          </p:nvPr>
        </p:nvSpPr>
        <p:spPr>
          <a:xfrm>
            <a:off x="790560" y="3391200"/>
            <a:ext cx="7562520" cy="2453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entury Gothic" panose="020B0502020202020204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9296280" y="607320"/>
            <a:ext cx="2430360" cy="1645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entury Gothic" panose="020B0502020202020204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790560" y="704880"/>
            <a:ext cx="7562520" cy="2453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entury Gothic" panose="020B0502020202020204"/>
            </a:endParaRPr>
          </a:p>
        </p:txBody>
      </p:sp>
      <p:sp>
        <p:nvSpPr>
          <p:cNvPr id="127" name="PlaceHolder 3"/>
          <p:cNvSpPr>
            <a:spLocks noGrp="1"/>
          </p:cNvSpPr>
          <p:nvPr>
            <p:ph type="body"/>
          </p:nvPr>
        </p:nvSpPr>
        <p:spPr>
          <a:xfrm>
            <a:off x="790560" y="3391200"/>
            <a:ext cx="7562520" cy="2453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entury Gothic" panose="020B0502020202020204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9296280" y="607320"/>
            <a:ext cx="2430360" cy="1645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entury Gothic" panose="020B0502020202020204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 type="body"/>
          </p:nvPr>
        </p:nvSpPr>
        <p:spPr>
          <a:xfrm>
            <a:off x="790560" y="704880"/>
            <a:ext cx="3690360" cy="2453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entury Gothic" panose="020B0502020202020204"/>
            </a:endParaRPr>
          </a:p>
        </p:txBody>
      </p:sp>
      <p:sp>
        <p:nvSpPr>
          <p:cNvPr id="130" name="PlaceHolder 3"/>
          <p:cNvSpPr>
            <a:spLocks noGrp="1"/>
          </p:cNvSpPr>
          <p:nvPr>
            <p:ph type="body"/>
          </p:nvPr>
        </p:nvSpPr>
        <p:spPr>
          <a:xfrm>
            <a:off x="4665960" y="704880"/>
            <a:ext cx="3690360" cy="2453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entury Gothic" panose="020B0502020202020204"/>
            </a:endParaRPr>
          </a:p>
        </p:txBody>
      </p:sp>
      <p:sp>
        <p:nvSpPr>
          <p:cNvPr id="131" name="PlaceHolder 4"/>
          <p:cNvSpPr>
            <a:spLocks noGrp="1"/>
          </p:cNvSpPr>
          <p:nvPr>
            <p:ph type="body"/>
          </p:nvPr>
        </p:nvSpPr>
        <p:spPr>
          <a:xfrm>
            <a:off x="790560" y="3391200"/>
            <a:ext cx="3690360" cy="2453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entury Gothic" panose="020B0502020202020204"/>
            </a:endParaRPr>
          </a:p>
        </p:txBody>
      </p:sp>
      <p:sp>
        <p:nvSpPr>
          <p:cNvPr id="132" name="PlaceHolder 5"/>
          <p:cNvSpPr>
            <a:spLocks noGrp="1"/>
          </p:cNvSpPr>
          <p:nvPr>
            <p:ph type="body"/>
          </p:nvPr>
        </p:nvSpPr>
        <p:spPr>
          <a:xfrm>
            <a:off x="4665960" y="3391200"/>
            <a:ext cx="3690360" cy="2453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entury Gothic" panose="020B0502020202020204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9296280" y="607320"/>
            <a:ext cx="2430360" cy="1645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entury Gothic" panose="020B0502020202020204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 type="body"/>
          </p:nvPr>
        </p:nvSpPr>
        <p:spPr>
          <a:xfrm>
            <a:off x="790560" y="704880"/>
            <a:ext cx="2435040" cy="2453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entury Gothic" panose="020B0502020202020204"/>
            </a:endParaRPr>
          </a:p>
        </p:txBody>
      </p:sp>
      <p:sp>
        <p:nvSpPr>
          <p:cNvPr id="135" name="PlaceHolder 3"/>
          <p:cNvSpPr>
            <a:spLocks noGrp="1"/>
          </p:cNvSpPr>
          <p:nvPr>
            <p:ph type="body"/>
          </p:nvPr>
        </p:nvSpPr>
        <p:spPr>
          <a:xfrm>
            <a:off x="3347640" y="704880"/>
            <a:ext cx="2435040" cy="2453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entury Gothic" panose="020B0502020202020204"/>
            </a:endParaRPr>
          </a:p>
        </p:txBody>
      </p:sp>
      <p:sp>
        <p:nvSpPr>
          <p:cNvPr id="136" name="PlaceHolder 4"/>
          <p:cNvSpPr>
            <a:spLocks noGrp="1"/>
          </p:cNvSpPr>
          <p:nvPr>
            <p:ph type="body"/>
          </p:nvPr>
        </p:nvSpPr>
        <p:spPr>
          <a:xfrm>
            <a:off x="5905080" y="704880"/>
            <a:ext cx="2435040" cy="2453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entury Gothic" panose="020B0502020202020204"/>
            </a:endParaRPr>
          </a:p>
        </p:txBody>
      </p:sp>
      <p:sp>
        <p:nvSpPr>
          <p:cNvPr id="137" name="PlaceHolder 5"/>
          <p:cNvSpPr>
            <a:spLocks noGrp="1"/>
          </p:cNvSpPr>
          <p:nvPr>
            <p:ph type="body"/>
          </p:nvPr>
        </p:nvSpPr>
        <p:spPr>
          <a:xfrm>
            <a:off x="790560" y="3391200"/>
            <a:ext cx="2435040" cy="2453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entury Gothic" panose="020B0502020202020204"/>
            </a:endParaRPr>
          </a:p>
        </p:txBody>
      </p:sp>
      <p:sp>
        <p:nvSpPr>
          <p:cNvPr id="138" name="PlaceHolder 6"/>
          <p:cNvSpPr>
            <a:spLocks noGrp="1"/>
          </p:cNvSpPr>
          <p:nvPr>
            <p:ph type="body"/>
          </p:nvPr>
        </p:nvSpPr>
        <p:spPr>
          <a:xfrm>
            <a:off x="3347640" y="3391200"/>
            <a:ext cx="2435040" cy="2453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entury Gothic" panose="020B0502020202020204"/>
            </a:endParaRPr>
          </a:p>
        </p:txBody>
      </p:sp>
      <p:sp>
        <p:nvSpPr>
          <p:cNvPr id="139" name="PlaceHolder 7"/>
          <p:cNvSpPr>
            <a:spLocks noGrp="1"/>
          </p:cNvSpPr>
          <p:nvPr>
            <p:ph type="body"/>
          </p:nvPr>
        </p:nvSpPr>
        <p:spPr>
          <a:xfrm>
            <a:off x="5905080" y="3391200"/>
            <a:ext cx="2435040" cy="2453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entury Gothic" panose="020B0502020202020204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9296280" y="607320"/>
            <a:ext cx="2430360" cy="1645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entury Gothic" panose="020B0502020202020204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 type="subTitle"/>
          </p:nvPr>
        </p:nvSpPr>
        <p:spPr>
          <a:xfrm>
            <a:off x="790560" y="704880"/>
            <a:ext cx="7562520" cy="51433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9296280" y="607320"/>
            <a:ext cx="2430360" cy="1645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entury Gothic" panose="020B0502020202020204"/>
            </a:endParaRPr>
          </a:p>
        </p:txBody>
      </p:sp>
      <p:sp>
        <p:nvSpPr>
          <p:cNvPr id="155" name="PlaceHolder 2"/>
          <p:cNvSpPr>
            <a:spLocks noGrp="1"/>
          </p:cNvSpPr>
          <p:nvPr>
            <p:ph type="body"/>
          </p:nvPr>
        </p:nvSpPr>
        <p:spPr>
          <a:xfrm>
            <a:off x="790560" y="704880"/>
            <a:ext cx="7562520" cy="5143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entury Gothic" panose="020B0502020202020204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9296280" y="607320"/>
            <a:ext cx="2430360" cy="1645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entury Gothic" panose="020B0502020202020204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790560" y="704880"/>
            <a:ext cx="3690360" cy="5143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entury Gothic" panose="020B0502020202020204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65960" y="704880"/>
            <a:ext cx="3690360" cy="5143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entury Gothic" panose="020B0502020202020204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9296280" y="607320"/>
            <a:ext cx="2430360" cy="1645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entury Gothic" panose="020B0502020202020204"/>
            </a:endParaRPr>
          </a:p>
        </p:txBody>
      </p:sp>
      <p:sp>
        <p:nvSpPr>
          <p:cNvPr id="157" name="PlaceHolder 2"/>
          <p:cNvSpPr>
            <a:spLocks noGrp="1"/>
          </p:cNvSpPr>
          <p:nvPr>
            <p:ph type="body"/>
          </p:nvPr>
        </p:nvSpPr>
        <p:spPr>
          <a:xfrm>
            <a:off x="790560" y="704880"/>
            <a:ext cx="3690360" cy="5143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entury Gothic" panose="020B0502020202020204"/>
            </a:endParaRPr>
          </a:p>
        </p:txBody>
      </p:sp>
      <p:sp>
        <p:nvSpPr>
          <p:cNvPr id="158" name="PlaceHolder 3"/>
          <p:cNvSpPr>
            <a:spLocks noGrp="1"/>
          </p:cNvSpPr>
          <p:nvPr>
            <p:ph type="body"/>
          </p:nvPr>
        </p:nvSpPr>
        <p:spPr>
          <a:xfrm>
            <a:off x="4665960" y="704880"/>
            <a:ext cx="3690360" cy="5143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entury Gothic" panose="020B0502020202020204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laceHolder 1"/>
          <p:cNvSpPr>
            <a:spLocks noGrp="1"/>
          </p:cNvSpPr>
          <p:nvPr>
            <p:ph type="title"/>
          </p:nvPr>
        </p:nvSpPr>
        <p:spPr>
          <a:xfrm>
            <a:off x="9296280" y="607320"/>
            <a:ext cx="2430360" cy="1645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entury Gothic" panose="020B0502020202020204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laceHolder 1"/>
          <p:cNvSpPr>
            <a:spLocks noGrp="1"/>
          </p:cNvSpPr>
          <p:nvPr>
            <p:ph type="subTitle"/>
          </p:nvPr>
        </p:nvSpPr>
        <p:spPr>
          <a:xfrm>
            <a:off x="9296280" y="607320"/>
            <a:ext cx="2430360" cy="76291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9296280" y="607320"/>
            <a:ext cx="2430360" cy="1645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entury Gothic" panose="020B0502020202020204"/>
            </a:endParaRPr>
          </a:p>
        </p:txBody>
      </p:sp>
      <p:sp>
        <p:nvSpPr>
          <p:cNvPr id="162" name="PlaceHolder 2"/>
          <p:cNvSpPr>
            <a:spLocks noGrp="1"/>
          </p:cNvSpPr>
          <p:nvPr>
            <p:ph type="body"/>
          </p:nvPr>
        </p:nvSpPr>
        <p:spPr>
          <a:xfrm>
            <a:off x="790560" y="704880"/>
            <a:ext cx="3690360" cy="2453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entury Gothic" panose="020B0502020202020204"/>
            </a:endParaRPr>
          </a:p>
        </p:txBody>
      </p:sp>
      <p:sp>
        <p:nvSpPr>
          <p:cNvPr id="163" name="PlaceHolder 3"/>
          <p:cNvSpPr>
            <a:spLocks noGrp="1"/>
          </p:cNvSpPr>
          <p:nvPr>
            <p:ph type="body"/>
          </p:nvPr>
        </p:nvSpPr>
        <p:spPr>
          <a:xfrm>
            <a:off x="4665960" y="704880"/>
            <a:ext cx="3690360" cy="5143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entury Gothic" panose="020B0502020202020204"/>
            </a:endParaRPr>
          </a:p>
        </p:txBody>
      </p:sp>
      <p:sp>
        <p:nvSpPr>
          <p:cNvPr id="164" name="PlaceHolder 4"/>
          <p:cNvSpPr>
            <a:spLocks noGrp="1"/>
          </p:cNvSpPr>
          <p:nvPr>
            <p:ph type="body"/>
          </p:nvPr>
        </p:nvSpPr>
        <p:spPr>
          <a:xfrm>
            <a:off x="790560" y="3391200"/>
            <a:ext cx="3690360" cy="2453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entury Gothic" panose="020B0502020202020204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title"/>
          </p:nvPr>
        </p:nvSpPr>
        <p:spPr>
          <a:xfrm>
            <a:off x="9296280" y="607320"/>
            <a:ext cx="2430360" cy="1645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entury Gothic" panose="020B0502020202020204"/>
            </a:endParaRPr>
          </a:p>
        </p:txBody>
      </p:sp>
      <p:sp>
        <p:nvSpPr>
          <p:cNvPr id="166" name="PlaceHolder 2"/>
          <p:cNvSpPr>
            <a:spLocks noGrp="1"/>
          </p:cNvSpPr>
          <p:nvPr>
            <p:ph type="body"/>
          </p:nvPr>
        </p:nvSpPr>
        <p:spPr>
          <a:xfrm>
            <a:off x="790560" y="704880"/>
            <a:ext cx="3690360" cy="5143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entury Gothic" panose="020B0502020202020204"/>
            </a:endParaRPr>
          </a:p>
        </p:txBody>
      </p:sp>
      <p:sp>
        <p:nvSpPr>
          <p:cNvPr id="167" name="PlaceHolder 3"/>
          <p:cNvSpPr>
            <a:spLocks noGrp="1"/>
          </p:cNvSpPr>
          <p:nvPr>
            <p:ph type="body"/>
          </p:nvPr>
        </p:nvSpPr>
        <p:spPr>
          <a:xfrm>
            <a:off x="4665960" y="704880"/>
            <a:ext cx="3690360" cy="2453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entury Gothic" panose="020B0502020202020204"/>
            </a:endParaRPr>
          </a:p>
        </p:txBody>
      </p:sp>
      <p:sp>
        <p:nvSpPr>
          <p:cNvPr id="168" name="PlaceHolder 4"/>
          <p:cNvSpPr>
            <a:spLocks noGrp="1"/>
          </p:cNvSpPr>
          <p:nvPr>
            <p:ph type="body"/>
          </p:nvPr>
        </p:nvSpPr>
        <p:spPr>
          <a:xfrm>
            <a:off x="4665960" y="3391200"/>
            <a:ext cx="3690360" cy="2453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entury Gothic" panose="020B0502020202020204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laceHolder 1"/>
          <p:cNvSpPr>
            <a:spLocks noGrp="1"/>
          </p:cNvSpPr>
          <p:nvPr>
            <p:ph type="title"/>
          </p:nvPr>
        </p:nvSpPr>
        <p:spPr>
          <a:xfrm>
            <a:off x="9296280" y="607320"/>
            <a:ext cx="2430360" cy="1645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entury Gothic" panose="020B0502020202020204"/>
            </a:endParaRPr>
          </a:p>
        </p:txBody>
      </p:sp>
      <p:sp>
        <p:nvSpPr>
          <p:cNvPr id="170" name="PlaceHolder 2"/>
          <p:cNvSpPr>
            <a:spLocks noGrp="1"/>
          </p:cNvSpPr>
          <p:nvPr>
            <p:ph type="body"/>
          </p:nvPr>
        </p:nvSpPr>
        <p:spPr>
          <a:xfrm>
            <a:off x="790560" y="704880"/>
            <a:ext cx="3690360" cy="2453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entury Gothic" panose="020B0502020202020204"/>
            </a:endParaRPr>
          </a:p>
        </p:txBody>
      </p:sp>
      <p:sp>
        <p:nvSpPr>
          <p:cNvPr id="171" name="PlaceHolder 3"/>
          <p:cNvSpPr>
            <a:spLocks noGrp="1"/>
          </p:cNvSpPr>
          <p:nvPr>
            <p:ph type="body"/>
          </p:nvPr>
        </p:nvSpPr>
        <p:spPr>
          <a:xfrm>
            <a:off x="4665960" y="704880"/>
            <a:ext cx="3690360" cy="2453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entury Gothic" panose="020B0502020202020204"/>
            </a:endParaRPr>
          </a:p>
        </p:txBody>
      </p:sp>
      <p:sp>
        <p:nvSpPr>
          <p:cNvPr id="172" name="PlaceHolder 4"/>
          <p:cNvSpPr>
            <a:spLocks noGrp="1"/>
          </p:cNvSpPr>
          <p:nvPr>
            <p:ph type="body"/>
          </p:nvPr>
        </p:nvSpPr>
        <p:spPr>
          <a:xfrm>
            <a:off x="790560" y="3391200"/>
            <a:ext cx="7562520" cy="2453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entury Gothic" panose="020B0502020202020204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title"/>
          </p:nvPr>
        </p:nvSpPr>
        <p:spPr>
          <a:xfrm>
            <a:off x="9296280" y="607320"/>
            <a:ext cx="2430360" cy="1645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entury Gothic" panose="020B0502020202020204"/>
            </a:endParaRPr>
          </a:p>
        </p:txBody>
      </p:sp>
      <p:sp>
        <p:nvSpPr>
          <p:cNvPr id="174" name="PlaceHolder 2"/>
          <p:cNvSpPr>
            <a:spLocks noGrp="1"/>
          </p:cNvSpPr>
          <p:nvPr>
            <p:ph type="body"/>
          </p:nvPr>
        </p:nvSpPr>
        <p:spPr>
          <a:xfrm>
            <a:off x="790560" y="704880"/>
            <a:ext cx="7562520" cy="2453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entury Gothic" panose="020B0502020202020204"/>
            </a:endParaRPr>
          </a:p>
        </p:txBody>
      </p:sp>
      <p:sp>
        <p:nvSpPr>
          <p:cNvPr id="175" name="PlaceHolder 3"/>
          <p:cNvSpPr>
            <a:spLocks noGrp="1"/>
          </p:cNvSpPr>
          <p:nvPr>
            <p:ph type="body"/>
          </p:nvPr>
        </p:nvSpPr>
        <p:spPr>
          <a:xfrm>
            <a:off x="790560" y="3391200"/>
            <a:ext cx="7562520" cy="2453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entury Gothic" panose="020B0502020202020204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title"/>
          </p:nvPr>
        </p:nvSpPr>
        <p:spPr>
          <a:xfrm>
            <a:off x="9296280" y="607320"/>
            <a:ext cx="2430360" cy="1645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entury Gothic" panose="020B0502020202020204"/>
            </a:endParaRPr>
          </a:p>
        </p:txBody>
      </p:sp>
      <p:sp>
        <p:nvSpPr>
          <p:cNvPr id="177" name="PlaceHolder 2"/>
          <p:cNvSpPr>
            <a:spLocks noGrp="1"/>
          </p:cNvSpPr>
          <p:nvPr>
            <p:ph type="body"/>
          </p:nvPr>
        </p:nvSpPr>
        <p:spPr>
          <a:xfrm>
            <a:off x="790560" y="704880"/>
            <a:ext cx="3690360" cy="2453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entury Gothic" panose="020B0502020202020204"/>
            </a:endParaRPr>
          </a:p>
        </p:txBody>
      </p:sp>
      <p:sp>
        <p:nvSpPr>
          <p:cNvPr id="178" name="PlaceHolder 3"/>
          <p:cNvSpPr>
            <a:spLocks noGrp="1"/>
          </p:cNvSpPr>
          <p:nvPr>
            <p:ph type="body"/>
          </p:nvPr>
        </p:nvSpPr>
        <p:spPr>
          <a:xfrm>
            <a:off x="4665960" y="704880"/>
            <a:ext cx="3690360" cy="2453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entury Gothic" panose="020B0502020202020204"/>
            </a:endParaRPr>
          </a:p>
        </p:txBody>
      </p:sp>
      <p:sp>
        <p:nvSpPr>
          <p:cNvPr id="179" name="PlaceHolder 4"/>
          <p:cNvSpPr>
            <a:spLocks noGrp="1"/>
          </p:cNvSpPr>
          <p:nvPr>
            <p:ph type="body"/>
          </p:nvPr>
        </p:nvSpPr>
        <p:spPr>
          <a:xfrm>
            <a:off x="790560" y="3391200"/>
            <a:ext cx="3690360" cy="2453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entury Gothic" panose="020B0502020202020204"/>
            </a:endParaRPr>
          </a:p>
        </p:txBody>
      </p:sp>
      <p:sp>
        <p:nvSpPr>
          <p:cNvPr id="180" name="PlaceHolder 5"/>
          <p:cNvSpPr>
            <a:spLocks noGrp="1"/>
          </p:cNvSpPr>
          <p:nvPr>
            <p:ph type="body"/>
          </p:nvPr>
        </p:nvSpPr>
        <p:spPr>
          <a:xfrm>
            <a:off x="4665960" y="3391200"/>
            <a:ext cx="3690360" cy="2453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entury Gothic" panose="020B0502020202020204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PlaceHolder 1"/>
          <p:cNvSpPr>
            <a:spLocks noGrp="1"/>
          </p:cNvSpPr>
          <p:nvPr>
            <p:ph type="title"/>
          </p:nvPr>
        </p:nvSpPr>
        <p:spPr>
          <a:xfrm>
            <a:off x="9296280" y="607320"/>
            <a:ext cx="2430360" cy="1645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entury Gothic" panose="020B0502020202020204"/>
            </a:endParaRPr>
          </a:p>
        </p:txBody>
      </p:sp>
      <p:sp>
        <p:nvSpPr>
          <p:cNvPr id="182" name="PlaceHolder 2"/>
          <p:cNvSpPr>
            <a:spLocks noGrp="1"/>
          </p:cNvSpPr>
          <p:nvPr>
            <p:ph type="body"/>
          </p:nvPr>
        </p:nvSpPr>
        <p:spPr>
          <a:xfrm>
            <a:off x="790560" y="704880"/>
            <a:ext cx="2435040" cy="2453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entury Gothic" panose="020B0502020202020204"/>
            </a:endParaRPr>
          </a:p>
        </p:txBody>
      </p:sp>
      <p:sp>
        <p:nvSpPr>
          <p:cNvPr id="183" name="PlaceHolder 3"/>
          <p:cNvSpPr>
            <a:spLocks noGrp="1"/>
          </p:cNvSpPr>
          <p:nvPr>
            <p:ph type="body"/>
          </p:nvPr>
        </p:nvSpPr>
        <p:spPr>
          <a:xfrm>
            <a:off x="3347640" y="704880"/>
            <a:ext cx="2435040" cy="2453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entury Gothic" panose="020B0502020202020204"/>
            </a:endParaRPr>
          </a:p>
        </p:txBody>
      </p:sp>
      <p:sp>
        <p:nvSpPr>
          <p:cNvPr id="184" name="PlaceHolder 4"/>
          <p:cNvSpPr>
            <a:spLocks noGrp="1"/>
          </p:cNvSpPr>
          <p:nvPr>
            <p:ph type="body"/>
          </p:nvPr>
        </p:nvSpPr>
        <p:spPr>
          <a:xfrm>
            <a:off x="5905080" y="704880"/>
            <a:ext cx="2435040" cy="2453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entury Gothic" panose="020B0502020202020204"/>
            </a:endParaRPr>
          </a:p>
        </p:txBody>
      </p:sp>
      <p:sp>
        <p:nvSpPr>
          <p:cNvPr id="185" name="PlaceHolder 5"/>
          <p:cNvSpPr>
            <a:spLocks noGrp="1"/>
          </p:cNvSpPr>
          <p:nvPr>
            <p:ph type="body"/>
          </p:nvPr>
        </p:nvSpPr>
        <p:spPr>
          <a:xfrm>
            <a:off x="790560" y="3391200"/>
            <a:ext cx="2435040" cy="2453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entury Gothic" panose="020B0502020202020204"/>
            </a:endParaRPr>
          </a:p>
        </p:txBody>
      </p:sp>
      <p:sp>
        <p:nvSpPr>
          <p:cNvPr id="186" name="PlaceHolder 6"/>
          <p:cNvSpPr>
            <a:spLocks noGrp="1"/>
          </p:cNvSpPr>
          <p:nvPr>
            <p:ph type="body"/>
          </p:nvPr>
        </p:nvSpPr>
        <p:spPr>
          <a:xfrm>
            <a:off x="3347640" y="3391200"/>
            <a:ext cx="2435040" cy="2453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entury Gothic" panose="020B0502020202020204"/>
            </a:endParaRPr>
          </a:p>
        </p:txBody>
      </p:sp>
      <p:sp>
        <p:nvSpPr>
          <p:cNvPr id="187" name="PlaceHolder 7"/>
          <p:cNvSpPr>
            <a:spLocks noGrp="1"/>
          </p:cNvSpPr>
          <p:nvPr>
            <p:ph type="body"/>
          </p:nvPr>
        </p:nvSpPr>
        <p:spPr>
          <a:xfrm>
            <a:off x="5905080" y="3391200"/>
            <a:ext cx="2435040" cy="2453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entury Gothic" panose="020B0502020202020204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9296280" y="607320"/>
            <a:ext cx="2430360" cy="1645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entury Gothic" panose="020B0502020202020204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subTitle"/>
          </p:nvPr>
        </p:nvSpPr>
        <p:spPr>
          <a:xfrm>
            <a:off x="9296280" y="607320"/>
            <a:ext cx="2430360" cy="76291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9296280" y="607320"/>
            <a:ext cx="2430360" cy="1645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entury Gothic" panose="020B0502020202020204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790560" y="704880"/>
            <a:ext cx="3690360" cy="2453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entury Gothic" panose="020B0502020202020204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4665960" y="704880"/>
            <a:ext cx="3690360" cy="5143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entury Gothic" panose="020B0502020202020204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 type="body"/>
          </p:nvPr>
        </p:nvSpPr>
        <p:spPr>
          <a:xfrm>
            <a:off x="790560" y="3391200"/>
            <a:ext cx="3690360" cy="2453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entury Gothic" panose="020B0502020202020204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9296280" y="607320"/>
            <a:ext cx="2430360" cy="1645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entury Gothic" panose="020B0502020202020204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790560" y="704880"/>
            <a:ext cx="3690360" cy="5143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entury Gothic" panose="020B0502020202020204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4665960" y="704880"/>
            <a:ext cx="3690360" cy="2453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entury Gothic" panose="020B0502020202020204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 type="body"/>
          </p:nvPr>
        </p:nvSpPr>
        <p:spPr>
          <a:xfrm>
            <a:off x="4665960" y="3391200"/>
            <a:ext cx="3690360" cy="2453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entury Gothic" panose="020B0502020202020204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9296280" y="607320"/>
            <a:ext cx="2430360" cy="1645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entury Gothic" panose="020B0502020202020204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790560" y="704880"/>
            <a:ext cx="3690360" cy="2453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entury Gothic" panose="020B0502020202020204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4665960" y="704880"/>
            <a:ext cx="3690360" cy="2453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entury Gothic" panose="020B0502020202020204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790560" y="3391200"/>
            <a:ext cx="7562520" cy="2453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entury Gothic" panose="020B0502020202020204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stomShape 1" hidden="1"/>
          <p:cNvSpPr/>
          <p:nvPr/>
        </p:nvSpPr>
        <p:spPr>
          <a:xfrm>
            <a:off x="234720" y="237600"/>
            <a:ext cx="11722320" cy="6382080"/>
          </a:xfrm>
          <a:prstGeom prst="rect">
            <a:avLst/>
          </a:prstGeom>
          <a:solidFill>
            <a:schemeClr val="tx1"/>
          </a:solidFill>
          <a:ln w="6350">
            <a:solidFill>
              <a:schemeClr val="tx1">
                <a:lumMod val="75000"/>
              </a:schemeClr>
            </a:solidFill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</p:sp>
      <p:sp>
        <p:nvSpPr>
          <p:cNvPr id="2" name="CustomShape 2" hidden="1"/>
          <p:cNvSpPr/>
          <p:nvPr/>
        </p:nvSpPr>
        <p:spPr>
          <a:xfrm>
            <a:off x="371880" y="374760"/>
            <a:ext cx="11448000" cy="6107760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</p:sp>
      <p:sp>
        <p:nvSpPr>
          <p:cNvPr id="3" name="CustomShape 3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blipFill rotWithShape="0">
            <a:blip r:embed="rId14">
              <a:alphaModFix amt="45000"/>
            </a:blip>
          </a:blip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" name="CustomShape 4"/>
          <p:cNvSpPr/>
          <p:nvPr/>
        </p:nvSpPr>
        <p:spPr>
          <a:xfrm>
            <a:off x="1307880" y="1267560"/>
            <a:ext cx="9576000" cy="4307760"/>
          </a:xfrm>
          <a:prstGeom prst="rect">
            <a:avLst/>
          </a:prstGeom>
          <a:solidFill>
            <a:schemeClr val="tx1"/>
          </a:solidFill>
          <a:ln w="6350">
            <a:solidFill>
              <a:schemeClr val="tx1">
                <a:lumMod val="65000"/>
                <a:lumOff val="35000"/>
              </a:schemeClr>
            </a:solidFill>
            <a:round/>
          </a:ln>
          <a:effectLst>
            <a:outerShdw blurRad="63500" algn="ctr" rotWithShape="0">
              <a:srgbClr val="000000">
                <a:alpha val="40000"/>
              </a:srgbClr>
            </a:outerShdw>
          </a:effectLst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</p:sp>
      <p:sp>
        <p:nvSpPr>
          <p:cNvPr id="5" name="CustomShape 5"/>
          <p:cNvSpPr/>
          <p:nvPr/>
        </p:nvSpPr>
        <p:spPr>
          <a:xfrm>
            <a:off x="1447920" y="1411560"/>
            <a:ext cx="9295920" cy="4034520"/>
          </a:xfrm>
          <a:prstGeom prst="rect">
            <a:avLst/>
          </a:prstGeom>
          <a:solidFill>
            <a:schemeClr val="bg2"/>
          </a:solidFill>
          <a:ln w="9525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</p:sp>
      <p:sp>
        <p:nvSpPr>
          <p:cNvPr id="6" name="CustomShape 6"/>
          <p:cNvSpPr/>
          <p:nvPr/>
        </p:nvSpPr>
        <p:spPr>
          <a:xfrm>
            <a:off x="5135760" y="1267560"/>
            <a:ext cx="1919880" cy="73116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6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7" name="Group 7"/>
          <p:cNvGrpSpPr/>
          <p:nvPr/>
        </p:nvGrpSpPr>
        <p:grpSpPr>
          <a:xfrm>
            <a:off x="5249880" y="1267560"/>
            <a:ext cx="1691640" cy="645120"/>
            <a:chOff x="5249880" y="1267560"/>
            <a:chExt cx="1691640" cy="645120"/>
          </a:xfrm>
        </p:grpSpPr>
        <p:sp>
          <p:nvSpPr>
            <p:cNvPr id="8" name="Line 8"/>
            <p:cNvSpPr/>
            <p:nvPr/>
          </p:nvSpPr>
          <p:spPr>
            <a:xfrm>
              <a:off x="5249880" y="1267560"/>
              <a:ext cx="0" cy="640080"/>
            </a:xfrm>
            <a:prstGeom prst="line">
              <a:avLst/>
            </a:prstGeom>
            <a:ln>
              <a:solidFill>
                <a:srgbClr val="FFFFFF"/>
              </a:solidFill>
              <a:miter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9" name="Line 9"/>
            <p:cNvSpPr/>
            <p:nvPr/>
          </p:nvSpPr>
          <p:spPr>
            <a:xfrm>
              <a:off x="6941520" y="1267560"/>
              <a:ext cx="0" cy="640080"/>
            </a:xfrm>
            <a:prstGeom prst="line">
              <a:avLst/>
            </a:prstGeom>
            <a:ln>
              <a:solidFill>
                <a:srgbClr val="FFFFFF"/>
              </a:solidFill>
              <a:miter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0" name="Line 10"/>
            <p:cNvSpPr/>
            <p:nvPr/>
          </p:nvSpPr>
          <p:spPr>
            <a:xfrm>
              <a:off x="5249880" y="1912680"/>
              <a:ext cx="1691640" cy="0"/>
            </a:xfrm>
            <a:prstGeom prst="line">
              <a:avLst/>
            </a:prstGeom>
            <a:ln>
              <a:solidFill>
                <a:srgbClr val="FFFFFF"/>
              </a:solidFill>
              <a:miter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11" name="PlaceHolder 11"/>
          <p:cNvSpPr>
            <a:spLocks noGrp="1"/>
          </p:cNvSpPr>
          <p:nvPr>
            <p:ph type="title"/>
          </p:nvPr>
        </p:nvSpPr>
        <p:spPr>
          <a:xfrm>
            <a:off x="1561680" y="2091240"/>
            <a:ext cx="9068400" cy="259056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>
              <a:lnSpc>
                <a:spcPct val="83000"/>
              </a:lnSpc>
            </a:pPr>
            <a:r>
              <a:rPr lang="en-US" sz="7200" b="0" strike="noStrike" cap="all" spc="-100">
                <a:solidFill>
                  <a:srgbClr val="FFFFFF"/>
                </a:solidFill>
                <a:latin typeface="Century Gothic" panose="020B0502020202020204"/>
              </a:rPr>
              <a:t>Click to edit Master title style</a:t>
            </a:r>
            <a:endParaRPr lang="en-US" sz="7200" b="0" strike="noStrike" spc="-1">
              <a:solidFill>
                <a:srgbClr val="FFFFFF"/>
              </a:solidFill>
              <a:latin typeface="Century Gothic" panose="020B0502020202020204"/>
            </a:endParaRPr>
          </a:p>
        </p:txBody>
      </p:sp>
      <p:sp>
        <p:nvSpPr>
          <p:cNvPr id="12" name="PlaceHolder 12"/>
          <p:cNvSpPr>
            <a:spLocks noGrp="1"/>
          </p:cNvSpPr>
          <p:nvPr>
            <p:ph type="dt"/>
          </p:nvPr>
        </p:nvSpPr>
        <p:spPr>
          <a:xfrm>
            <a:off x="5318640" y="1341360"/>
            <a:ext cx="1554120" cy="526680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 algn="ctr">
              <a:lnSpc>
                <a:spcPct val="100000"/>
              </a:lnSpc>
            </a:pPr>
            <a:fld id="{8D621517-71EC-4277-9A6E-78D4E3AD462C}" type="datetime">
              <a:rPr lang="en-US" sz="1300" b="0" strike="noStrike" spc="-1">
                <a:solidFill>
                  <a:srgbClr val="FFFFFF"/>
                </a:solidFill>
                <a:latin typeface="Century Gothic" panose="020B0502020202020204"/>
              </a:rPr>
              <a:t>1/13/2021</a:t>
            </a:fld>
            <a:endParaRPr lang="en-US" sz="1300" b="0" strike="noStrike" spc="-1" dirty="0">
              <a:latin typeface="Times New Roman" panose="02020603050405020304"/>
            </a:endParaRPr>
          </a:p>
        </p:txBody>
      </p:sp>
      <p:sp>
        <p:nvSpPr>
          <p:cNvPr id="13" name="PlaceHolder 13"/>
          <p:cNvSpPr>
            <a:spLocks noGrp="1"/>
          </p:cNvSpPr>
          <p:nvPr>
            <p:ph type="ftr"/>
          </p:nvPr>
        </p:nvSpPr>
        <p:spPr>
          <a:xfrm>
            <a:off x="1454040" y="5212080"/>
            <a:ext cx="5905080" cy="228240"/>
          </a:xfrm>
          <a:prstGeom prst="rect">
            <a:avLst/>
          </a:prstGeom>
        </p:spPr>
        <p:txBody>
          <a:bodyPr anchor="b">
            <a:noAutofit/>
          </a:bodyPr>
          <a:lstStyle/>
          <a:p>
            <a:endParaRPr lang="en-US" sz="2400" b="0" strike="noStrike" spc="-1" dirty="0">
              <a:latin typeface="Times New Roman" panose="02020603050405020304"/>
            </a:endParaRPr>
          </a:p>
        </p:txBody>
      </p:sp>
      <p:sp>
        <p:nvSpPr>
          <p:cNvPr id="14" name="PlaceHolder 14"/>
          <p:cNvSpPr>
            <a:spLocks noGrp="1"/>
          </p:cNvSpPr>
          <p:nvPr>
            <p:ph type="sldNum"/>
          </p:nvPr>
        </p:nvSpPr>
        <p:spPr>
          <a:xfrm>
            <a:off x="8606880" y="5212080"/>
            <a:ext cx="2111400" cy="228240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DB19D713-E0CD-4344-812B-749009C1F914}" type="slidenum">
              <a:rPr lang="en-US" sz="1000" b="0" strike="noStrike" spc="-1">
                <a:solidFill>
                  <a:srgbClr val="E3DED1"/>
                </a:solidFill>
                <a:latin typeface="Century Gothic" panose="020B0502020202020204"/>
              </a:rPr>
              <a:t>‹#›</a:t>
            </a:fld>
            <a:endParaRPr lang="en-US" sz="1000" b="0" strike="noStrike" spc="-1" dirty="0">
              <a:latin typeface="Times New Roman" panose="02020603050405020304"/>
            </a:endParaRPr>
          </a:p>
        </p:txBody>
      </p:sp>
      <p:sp>
        <p:nvSpPr>
          <p:cNvPr id="15" name="PlaceHolder 1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1800" indent="-323850">
              <a:spcBef>
                <a:spcPts val="141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sz="1800" b="0" strike="noStrike" spc="-1">
                <a:solidFill>
                  <a:srgbClr val="FFFFFF"/>
                </a:solidFill>
                <a:latin typeface="Century Gothic" panose="020B0502020202020204"/>
              </a:rPr>
              <a:t>Click to edit the outline text format</a:t>
            </a:r>
          </a:p>
          <a:p>
            <a:pPr marL="864235" lvl="1" indent="-323850">
              <a:spcBef>
                <a:spcPts val="1135"/>
              </a:spcBef>
              <a:buClr>
                <a:srgbClr val="000000"/>
              </a:buClr>
              <a:buSzPct val="75000"/>
              <a:buFont typeface="Symbol" panose="05050102010706020507" charset="2"/>
              <a:buChar char=""/>
            </a:pPr>
            <a:r>
              <a:rPr lang="en-US" sz="1400" b="0" strike="noStrike" spc="-1">
                <a:solidFill>
                  <a:srgbClr val="FFFFFF"/>
                </a:solidFill>
                <a:latin typeface="Century Gothic" panose="020B0502020202020204"/>
              </a:rPr>
              <a:t>Second Outline Level</a:t>
            </a:r>
          </a:p>
          <a:p>
            <a:pPr marL="1296035" lvl="2" indent="-288290">
              <a:spcBef>
                <a:spcPts val="850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sz="1400" b="0" strike="noStrike" spc="-1">
                <a:solidFill>
                  <a:srgbClr val="FFFFFF"/>
                </a:solidFill>
                <a:latin typeface="Century Gothic" panose="020B0502020202020204"/>
              </a:rPr>
              <a:t>Third Outline Level</a:t>
            </a:r>
          </a:p>
          <a:p>
            <a:pPr marL="1727835" lvl="3" indent="-215900">
              <a:spcBef>
                <a:spcPts val="565"/>
              </a:spcBef>
              <a:buClr>
                <a:srgbClr val="000000"/>
              </a:buClr>
              <a:buSzPct val="75000"/>
              <a:buFont typeface="Symbol" panose="05050102010706020507" charset="2"/>
              <a:buChar char=""/>
            </a:pPr>
            <a:r>
              <a:rPr lang="en-US" sz="1400" b="0" strike="noStrike" spc="-1">
                <a:solidFill>
                  <a:srgbClr val="FFFFFF"/>
                </a:solidFill>
                <a:latin typeface="Century Gothic" panose="020B0502020202020204"/>
              </a:rPr>
              <a:t>Fourth Outline Level</a:t>
            </a:r>
          </a:p>
          <a:p>
            <a:pPr marL="2160270" lvl="4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sz="2000" b="0" strike="noStrike" spc="-1">
                <a:solidFill>
                  <a:srgbClr val="FFFFFF"/>
                </a:solidFill>
                <a:latin typeface="Century Gothic" panose="020B0502020202020204"/>
              </a:rPr>
              <a:t>Fifth Outline Level</a:t>
            </a:r>
          </a:p>
          <a:p>
            <a:pPr marL="2592070" lvl="5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sz="2000" b="0" strike="noStrike" spc="-1">
                <a:solidFill>
                  <a:srgbClr val="FFFFFF"/>
                </a:solidFill>
                <a:latin typeface="Century Gothic" panose="020B0502020202020204"/>
              </a:rPr>
              <a:t>Sixth Outline Level</a:t>
            </a:r>
          </a:p>
          <a:p>
            <a:pPr marL="3023870" lvl="6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sz="2000" b="0" strike="noStrike" spc="-1">
                <a:solidFill>
                  <a:srgbClr val="FFFFFF"/>
                </a:solidFill>
                <a:latin typeface="Century Gothic" panose="020B0502020202020204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CustomShape 1"/>
          <p:cNvSpPr/>
          <p:nvPr/>
        </p:nvSpPr>
        <p:spPr>
          <a:xfrm>
            <a:off x="234720" y="237600"/>
            <a:ext cx="11722320" cy="6382080"/>
          </a:xfrm>
          <a:prstGeom prst="rect">
            <a:avLst/>
          </a:prstGeom>
          <a:solidFill>
            <a:schemeClr val="tx1"/>
          </a:solidFill>
          <a:ln w="6350">
            <a:solidFill>
              <a:schemeClr val="tx1">
                <a:lumMod val="75000"/>
              </a:schemeClr>
            </a:solidFill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</p:sp>
      <p:sp>
        <p:nvSpPr>
          <p:cNvPr id="52" name="CustomShape 2"/>
          <p:cNvSpPr/>
          <p:nvPr/>
        </p:nvSpPr>
        <p:spPr>
          <a:xfrm>
            <a:off x="371880" y="374760"/>
            <a:ext cx="11448000" cy="6107760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</p:sp>
      <p:sp>
        <p:nvSpPr>
          <p:cNvPr id="53" name="PlaceHolder 3"/>
          <p:cNvSpPr>
            <a:spLocks noGrp="1"/>
          </p:cNvSpPr>
          <p:nvPr>
            <p:ph type="title"/>
          </p:nvPr>
        </p:nvSpPr>
        <p:spPr>
          <a:xfrm>
            <a:off x="1066680" y="642600"/>
            <a:ext cx="10058040" cy="137124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4800" b="0" strike="noStrike" spc="-1">
                <a:solidFill>
                  <a:srgbClr val="FFFFFF"/>
                </a:solidFill>
                <a:latin typeface="Century Gothic" panose="020B0502020202020204"/>
              </a:rPr>
              <a:t>Click to edit Master title style</a:t>
            </a:r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1066680" y="2103120"/>
            <a:ext cx="10058040" cy="39315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182880" indent="-182245">
              <a:lnSpc>
                <a:spcPct val="100000"/>
              </a:lnSpc>
              <a:spcBef>
                <a:spcPts val="900"/>
              </a:spcBef>
              <a:buClr>
                <a:srgbClr val="EEEBE3"/>
              </a:buClr>
              <a:buFont typeface="Arial" panose="020B0604020202020204"/>
              <a:buChar char="•"/>
            </a:pPr>
            <a:r>
              <a:rPr lang="en-US" sz="1800" b="0" strike="noStrike" spc="-1">
                <a:solidFill>
                  <a:srgbClr val="FFFFFF"/>
                </a:solidFill>
                <a:latin typeface="Century Gothic" panose="020B0502020202020204"/>
              </a:rPr>
              <a:t>Click to edit Master text styles</a:t>
            </a:r>
          </a:p>
          <a:p>
            <a:pPr marL="457200" lvl="1" indent="-182245">
              <a:lnSpc>
                <a:spcPct val="100000"/>
              </a:lnSpc>
              <a:spcBef>
                <a:spcPts val="500"/>
              </a:spcBef>
              <a:buClr>
                <a:srgbClr val="EEEBE3"/>
              </a:buClr>
              <a:buFont typeface="Arial" panose="020B0604020202020204"/>
              <a:buChar char="•"/>
            </a:pPr>
            <a:r>
              <a:rPr lang="en-US" sz="1600" b="0" strike="noStrike" spc="-1">
                <a:solidFill>
                  <a:srgbClr val="FFFFFF"/>
                </a:solidFill>
                <a:latin typeface="Century Gothic" panose="020B0502020202020204"/>
              </a:rPr>
              <a:t>Second level</a:t>
            </a:r>
          </a:p>
          <a:p>
            <a:pPr marL="731520" lvl="2" indent="-182245">
              <a:lnSpc>
                <a:spcPct val="100000"/>
              </a:lnSpc>
              <a:spcBef>
                <a:spcPts val="500"/>
              </a:spcBef>
              <a:buClr>
                <a:srgbClr val="EEEBE3"/>
              </a:buClr>
              <a:buFont typeface="Arial" panose="020B0604020202020204"/>
              <a:buChar char="•"/>
            </a:pPr>
            <a:r>
              <a:rPr lang="en-US" sz="1400" b="0" strike="noStrike" spc="-1">
                <a:solidFill>
                  <a:srgbClr val="FFFFFF"/>
                </a:solidFill>
                <a:latin typeface="Century Gothic" panose="020B0502020202020204"/>
              </a:rPr>
              <a:t>Third level</a:t>
            </a:r>
          </a:p>
          <a:p>
            <a:pPr marL="1005840" lvl="3" indent="-182245">
              <a:lnSpc>
                <a:spcPct val="100000"/>
              </a:lnSpc>
              <a:spcBef>
                <a:spcPts val="500"/>
              </a:spcBef>
              <a:buClr>
                <a:srgbClr val="EEEBE3"/>
              </a:buClr>
              <a:buFont typeface="Arial" panose="020B0604020202020204"/>
              <a:buChar char="•"/>
            </a:pPr>
            <a:r>
              <a:rPr lang="en-US" sz="1400" b="0" strike="noStrike" spc="-1">
                <a:solidFill>
                  <a:srgbClr val="FFFFFF"/>
                </a:solidFill>
                <a:latin typeface="Century Gothic" panose="020B0502020202020204"/>
              </a:rPr>
              <a:t>Fourth level</a:t>
            </a:r>
          </a:p>
          <a:p>
            <a:pPr marL="1280160" lvl="4" indent="-182245">
              <a:lnSpc>
                <a:spcPct val="100000"/>
              </a:lnSpc>
              <a:spcBef>
                <a:spcPts val="500"/>
              </a:spcBef>
              <a:buClr>
                <a:srgbClr val="EEEBE3"/>
              </a:buClr>
              <a:buFont typeface="Arial" panose="020B0604020202020204"/>
              <a:buChar char="•"/>
            </a:pPr>
            <a:r>
              <a:rPr lang="en-US" sz="1400" b="0" strike="noStrike" spc="-1">
                <a:solidFill>
                  <a:srgbClr val="FFFFFF"/>
                </a:solidFill>
                <a:latin typeface="Century Gothic" panose="020B0502020202020204"/>
              </a:rPr>
              <a:t>Fifth level</a:t>
            </a:r>
          </a:p>
        </p:txBody>
      </p:sp>
      <p:sp>
        <p:nvSpPr>
          <p:cNvPr id="55" name="PlaceHolder 5"/>
          <p:cNvSpPr>
            <a:spLocks noGrp="1"/>
          </p:cNvSpPr>
          <p:nvPr>
            <p:ph type="dt"/>
          </p:nvPr>
        </p:nvSpPr>
        <p:spPr>
          <a:xfrm>
            <a:off x="389520" y="6214680"/>
            <a:ext cx="2742840" cy="255600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>
              <a:lnSpc>
                <a:spcPct val="100000"/>
              </a:lnSpc>
            </a:pPr>
            <a:fld id="{3BDFB2DB-F9E2-4433-9A20-AEF1CE14CEC7}" type="datetime">
              <a:rPr lang="en-US" sz="1000" b="0" strike="noStrike" spc="-1">
                <a:solidFill>
                  <a:srgbClr val="E3DED1"/>
                </a:solidFill>
                <a:latin typeface="Century Gothic" panose="020B0502020202020204"/>
              </a:rPr>
              <a:t>1/13/2021</a:t>
            </a:fld>
            <a:endParaRPr lang="en-US" sz="1000" b="0" strike="noStrike" spc="-1" dirty="0">
              <a:latin typeface="Times New Roman" panose="02020603050405020304"/>
            </a:endParaRPr>
          </a:p>
        </p:txBody>
      </p:sp>
      <p:sp>
        <p:nvSpPr>
          <p:cNvPr id="56" name="PlaceHolder 6"/>
          <p:cNvSpPr>
            <a:spLocks noGrp="1"/>
          </p:cNvSpPr>
          <p:nvPr>
            <p:ph type="ftr"/>
          </p:nvPr>
        </p:nvSpPr>
        <p:spPr>
          <a:xfrm>
            <a:off x="3489840" y="6214680"/>
            <a:ext cx="5211720" cy="255600"/>
          </a:xfrm>
          <a:prstGeom prst="rect">
            <a:avLst/>
          </a:prstGeom>
        </p:spPr>
        <p:txBody>
          <a:bodyPr anchor="b">
            <a:noAutofit/>
          </a:bodyPr>
          <a:lstStyle/>
          <a:p>
            <a:endParaRPr lang="en-US" sz="2400" b="0" strike="noStrike" spc="-1" dirty="0">
              <a:latin typeface="Times New Roman" panose="02020603050405020304"/>
            </a:endParaRPr>
          </a:p>
        </p:txBody>
      </p:sp>
      <p:sp>
        <p:nvSpPr>
          <p:cNvPr id="57" name="PlaceHolder 7"/>
          <p:cNvSpPr>
            <a:spLocks noGrp="1"/>
          </p:cNvSpPr>
          <p:nvPr>
            <p:ph type="sldNum"/>
          </p:nvPr>
        </p:nvSpPr>
        <p:spPr>
          <a:xfrm>
            <a:off x="10348560" y="6214680"/>
            <a:ext cx="1462680" cy="255600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8BA5940D-E933-4298-8A9F-BF8F9DAEE0A9}" type="slidenum">
              <a:rPr lang="en-US" sz="1000" b="0" strike="noStrike" spc="-1">
                <a:solidFill>
                  <a:srgbClr val="E3DED1"/>
                </a:solidFill>
                <a:latin typeface="Century Gothic" panose="020B0502020202020204"/>
              </a:rPr>
              <a:t>‹#›</a:t>
            </a:fld>
            <a:endParaRPr lang="en-US" sz="1000" b="0" strike="noStrike" spc="-1" dirty="0">
              <a:latin typeface="Times New Roman" panose="02020603050405020304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CustomShape 1"/>
          <p:cNvSpPr/>
          <p:nvPr/>
        </p:nvSpPr>
        <p:spPr>
          <a:xfrm>
            <a:off x="234720" y="237600"/>
            <a:ext cx="11722320" cy="6382080"/>
          </a:xfrm>
          <a:prstGeom prst="rect">
            <a:avLst/>
          </a:prstGeom>
          <a:solidFill>
            <a:schemeClr val="tx1">
              <a:alpha val="90000"/>
            </a:schemeClr>
          </a:solidFill>
          <a:ln w="6350">
            <a:solidFill>
              <a:schemeClr val="tx1">
                <a:lumMod val="75000"/>
              </a:schemeClr>
            </a:solidFill>
            <a:round/>
          </a:ln>
        </p:spPr>
        <p:style>
          <a:lnRef idx="2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</p:sp>
      <p:sp>
        <p:nvSpPr>
          <p:cNvPr id="95" name="CustomShape 2"/>
          <p:cNvSpPr/>
          <p:nvPr/>
        </p:nvSpPr>
        <p:spPr>
          <a:xfrm>
            <a:off x="371880" y="374760"/>
            <a:ext cx="11448000" cy="6107760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</p:sp>
      <p:sp>
        <p:nvSpPr>
          <p:cNvPr id="96" name="PlaceHolder 3"/>
          <p:cNvSpPr>
            <a:spLocks noGrp="1"/>
          </p:cNvSpPr>
          <p:nvPr>
            <p:ph type="title"/>
          </p:nvPr>
        </p:nvSpPr>
        <p:spPr>
          <a:xfrm>
            <a:off x="1066680" y="642600"/>
            <a:ext cx="10058040" cy="137124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4800" b="0" strike="noStrike" spc="-1">
                <a:solidFill>
                  <a:srgbClr val="FFFFFF"/>
                </a:solidFill>
                <a:latin typeface="Century Gothic" panose="020B0502020202020204"/>
              </a:rPr>
              <a:t>Click to edit Master title style</a:t>
            </a:r>
          </a:p>
        </p:txBody>
      </p:sp>
      <p:sp>
        <p:nvSpPr>
          <p:cNvPr id="97" name="PlaceHolder 4"/>
          <p:cNvSpPr>
            <a:spLocks noGrp="1"/>
          </p:cNvSpPr>
          <p:nvPr>
            <p:ph type="body"/>
          </p:nvPr>
        </p:nvSpPr>
        <p:spPr>
          <a:xfrm>
            <a:off x="1069920" y="2074320"/>
            <a:ext cx="4754520" cy="63972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en-US" sz="1800" b="0" strike="noStrike" spc="-1">
                <a:solidFill>
                  <a:srgbClr val="E3DED1"/>
                </a:solidFill>
                <a:latin typeface="Century Gothic" panose="020B0502020202020204"/>
              </a:rPr>
              <a:t>Click to edit Master text styles</a:t>
            </a:r>
            <a:endParaRPr lang="en-US" sz="1800" b="0" strike="noStrike" spc="-1">
              <a:solidFill>
                <a:srgbClr val="FFFFFF"/>
              </a:solidFill>
              <a:latin typeface="Century Gothic" panose="020B0502020202020204"/>
            </a:endParaRPr>
          </a:p>
        </p:txBody>
      </p:sp>
      <p:sp>
        <p:nvSpPr>
          <p:cNvPr id="98" name="PlaceHolder 5"/>
          <p:cNvSpPr>
            <a:spLocks noGrp="1"/>
          </p:cNvSpPr>
          <p:nvPr>
            <p:ph type="body"/>
          </p:nvPr>
        </p:nvSpPr>
        <p:spPr>
          <a:xfrm>
            <a:off x="1069920" y="2755800"/>
            <a:ext cx="4754520" cy="3200040"/>
          </a:xfrm>
          <a:prstGeom prst="rect">
            <a:avLst/>
          </a:prstGeom>
        </p:spPr>
        <p:txBody>
          <a:bodyPr>
            <a:noAutofit/>
          </a:bodyPr>
          <a:lstStyle/>
          <a:p>
            <a:pPr marL="182880" indent="-182245">
              <a:lnSpc>
                <a:spcPct val="100000"/>
              </a:lnSpc>
              <a:spcBef>
                <a:spcPts val="900"/>
              </a:spcBef>
              <a:buClr>
                <a:srgbClr val="EEEBE3"/>
              </a:buClr>
              <a:buFont typeface="Arial" panose="020B0604020202020204"/>
              <a:buChar char="•"/>
            </a:pPr>
            <a:r>
              <a:rPr lang="en-US" sz="1800" b="0" strike="noStrike" spc="-1">
                <a:solidFill>
                  <a:srgbClr val="FFFFFF"/>
                </a:solidFill>
                <a:latin typeface="Century Gothic" panose="020B0502020202020204"/>
              </a:rPr>
              <a:t>Click to edit Master text styles</a:t>
            </a:r>
          </a:p>
          <a:p>
            <a:pPr marL="457200" lvl="1" indent="-182245">
              <a:lnSpc>
                <a:spcPct val="100000"/>
              </a:lnSpc>
              <a:spcBef>
                <a:spcPts val="500"/>
              </a:spcBef>
              <a:buClr>
                <a:srgbClr val="EEEBE3"/>
              </a:buClr>
              <a:buFont typeface="Arial" panose="020B0604020202020204"/>
              <a:buChar char="•"/>
            </a:pPr>
            <a:r>
              <a:rPr lang="en-US" sz="1600" b="0" strike="noStrike" spc="-1">
                <a:solidFill>
                  <a:srgbClr val="FFFFFF"/>
                </a:solidFill>
                <a:latin typeface="Century Gothic" panose="020B0502020202020204"/>
              </a:rPr>
              <a:t>Second level</a:t>
            </a:r>
          </a:p>
          <a:p>
            <a:pPr marL="731520" lvl="2" indent="-182245">
              <a:lnSpc>
                <a:spcPct val="100000"/>
              </a:lnSpc>
              <a:spcBef>
                <a:spcPts val="500"/>
              </a:spcBef>
              <a:buClr>
                <a:srgbClr val="EEEBE3"/>
              </a:buClr>
              <a:buFont typeface="Arial" panose="020B0604020202020204"/>
              <a:buChar char="•"/>
            </a:pPr>
            <a:r>
              <a:rPr lang="en-US" sz="1400" b="0" strike="noStrike" spc="-1">
                <a:solidFill>
                  <a:srgbClr val="FFFFFF"/>
                </a:solidFill>
                <a:latin typeface="Century Gothic" panose="020B0502020202020204"/>
              </a:rPr>
              <a:t>Third level</a:t>
            </a:r>
          </a:p>
          <a:p>
            <a:pPr marL="1005840" lvl="3" indent="-182245">
              <a:lnSpc>
                <a:spcPct val="100000"/>
              </a:lnSpc>
              <a:spcBef>
                <a:spcPts val="500"/>
              </a:spcBef>
              <a:buClr>
                <a:srgbClr val="EEEBE3"/>
              </a:buClr>
              <a:buFont typeface="Arial" panose="020B0604020202020204"/>
              <a:buChar char="•"/>
            </a:pPr>
            <a:r>
              <a:rPr lang="en-US" sz="1400" b="0" strike="noStrike" spc="-1">
                <a:solidFill>
                  <a:srgbClr val="FFFFFF"/>
                </a:solidFill>
                <a:latin typeface="Century Gothic" panose="020B0502020202020204"/>
              </a:rPr>
              <a:t>Fourth level</a:t>
            </a:r>
          </a:p>
          <a:p>
            <a:pPr marL="1280160" lvl="4" indent="-182245">
              <a:lnSpc>
                <a:spcPct val="100000"/>
              </a:lnSpc>
              <a:spcBef>
                <a:spcPts val="500"/>
              </a:spcBef>
              <a:buClr>
                <a:srgbClr val="EEEBE3"/>
              </a:buClr>
              <a:buFont typeface="Arial" panose="020B0604020202020204"/>
              <a:buChar char="•"/>
            </a:pPr>
            <a:r>
              <a:rPr lang="en-US" sz="1400" b="0" strike="noStrike" spc="-1">
                <a:solidFill>
                  <a:srgbClr val="FFFFFF"/>
                </a:solidFill>
                <a:latin typeface="Century Gothic" panose="020B0502020202020204"/>
              </a:rPr>
              <a:t>Fifth level</a:t>
            </a:r>
          </a:p>
        </p:txBody>
      </p:sp>
      <p:sp>
        <p:nvSpPr>
          <p:cNvPr id="99" name="PlaceHolder 6"/>
          <p:cNvSpPr>
            <a:spLocks noGrp="1"/>
          </p:cNvSpPr>
          <p:nvPr>
            <p:ph type="body"/>
          </p:nvPr>
        </p:nvSpPr>
        <p:spPr>
          <a:xfrm>
            <a:off x="6373440" y="2074320"/>
            <a:ext cx="4754520" cy="63972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en-US" sz="1800" b="0" strike="noStrike" spc="-1">
                <a:solidFill>
                  <a:srgbClr val="E3DED1"/>
                </a:solidFill>
                <a:latin typeface="Century Gothic" panose="020B0502020202020204"/>
              </a:rPr>
              <a:t>Click to edit Master text styles</a:t>
            </a:r>
            <a:endParaRPr lang="en-US" sz="1800" b="0" strike="noStrike" spc="-1">
              <a:solidFill>
                <a:srgbClr val="FFFFFF"/>
              </a:solidFill>
              <a:latin typeface="Century Gothic" panose="020B0502020202020204"/>
            </a:endParaRPr>
          </a:p>
        </p:txBody>
      </p:sp>
      <p:sp>
        <p:nvSpPr>
          <p:cNvPr id="100" name="PlaceHolder 7"/>
          <p:cNvSpPr>
            <a:spLocks noGrp="1"/>
          </p:cNvSpPr>
          <p:nvPr>
            <p:ph type="body"/>
          </p:nvPr>
        </p:nvSpPr>
        <p:spPr>
          <a:xfrm>
            <a:off x="6373440" y="2756520"/>
            <a:ext cx="4754520" cy="3200040"/>
          </a:xfrm>
          <a:prstGeom prst="rect">
            <a:avLst/>
          </a:prstGeom>
        </p:spPr>
        <p:txBody>
          <a:bodyPr>
            <a:noAutofit/>
          </a:bodyPr>
          <a:lstStyle/>
          <a:p>
            <a:pPr marL="182880" indent="-182245">
              <a:lnSpc>
                <a:spcPct val="100000"/>
              </a:lnSpc>
              <a:spcBef>
                <a:spcPts val="900"/>
              </a:spcBef>
              <a:buClr>
                <a:srgbClr val="EEEBE3"/>
              </a:buClr>
              <a:buFont typeface="Arial" panose="020B0604020202020204"/>
              <a:buChar char="•"/>
            </a:pPr>
            <a:r>
              <a:rPr lang="en-US" sz="1800" b="0" strike="noStrike" spc="-1">
                <a:solidFill>
                  <a:srgbClr val="FFFFFF"/>
                </a:solidFill>
                <a:latin typeface="Century Gothic" panose="020B0502020202020204"/>
              </a:rPr>
              <a:t>Click to edit Master text styles</a:t>
            </a:r>
          </a:p>
          <a:p>
            <a:pPr marL="457200" lvl="1" indent="-182245">
              <a:lnSpc>
                <a:spcPct val="100000"/>
              </a:lnSpc>
              <a:spcBef>
                <a:spcPts val="500"/>
              </a:spcBef>
              <a:buClr>
                <a:srgbClr val="EEEBE3"/>
              </a:buClr>
              <a:buFont typeface="Arial" panose="020B0604020202020204"/>
              <a:buChar char="•"/>
            </a:pPr>
            <a:r>
              <a:rPr lang="en-US" sz="1600" b="0" strike="noStrike" spc="-1">
                <a:solidFill>
                  <a:srgbClr val="FFFFFF"/>
                </a:solidFill>
                <a:latin typeface="Century Gothic" panose="020B0502020202020204"/>
              </a:rPr>
              <a:t>Second level</a:t>
            </a:r>
          </a:p>
          <a:p>
            <a:pPr marL="731520" lvl="2" indent="-182245">
              <a:lnSpc>
                <a:spcPct val="100000"/>
              </a:lnSpc>
              <a:spcBef>
                <a:spcPts val="500"/>
              </a:spcBef>
              <a:buClr>
                <a:srgbClr val="EEEBE3"/>
              </a:buClr>
              <a:buFont typeface="Arial" panose="020B0604020202020204"/>
              <a:buChar char="•"/>
            </a:pPr>
            <a:r>
              <a:rPr lang="en-US" sz="1400" b="0" strike="noStrike" spc="-1">
                <a:solidFill>
                  <a:srgbClr val="FFFFFF"/>
                </a:solidFill>
                <a:latin typeface="Century Gothic" panose="020B0502020202020204"/>
              </a:rPr>
              <a:t>Third level</a:t>
            </a:r>
          </a:p>
          <a:p>
            <a:pPr marL="1005840" lvl="3" indent="-182245">
              <a:lnSpc>
                <a:spcPct val="100000"/>
              </a:lnSpc>
              <a:spcBef>
                <a:spcPts val="500"/>
              </a:spcBef>
              <a:buClr>
                <a:srgbClr val="EEEBE3"/>
              </a:buClr>
              <a:buFont typeface="Arial" panose="020B0604020202020204"/>
              <a:buChar char="•"/>
            </a:pPr>
            <a:r>
              <a:rPr lang="en-US" sz="1400" b="0" strike="noStrike" spc="-1">
                <a:solidFill>
                  <a:srgbClr val="FFFFFF"/>
                </a:solidFill>
                <a:latin typeface="Century Gothic" panose="020B0502020202020204"/>
              </a:rPr>
              <a:t>Fourth level</a:t>
            </a:r>
          </a:p>
          <a:p>
            <a:pPr marL="1280160" lvl="4" indent="-182245">
              <a:lnSpc>
                <a:spcPct val="100000"/>
              </a:lnSpc>
              <a:spcBef>
                <a:spcPts val="500"/>
              </a:spcBef>
              <a:buClr>
                <a:srgbClr val="EEEBE3"/>
              </a:buClr>
              <a:buFont typeface="Arial" panose="020B0604020202020204"/>
              <a:buChar char="•"/>
            </a:pPr>
            <a:r>
              <a:rPr lang="en-US" sz="1400" b="0" strike="noStrike" spc="-1">
                <a:solidFill>
                  <a:srgbClr val="FFFFFF"/>
                </a:solidFill>
                <a:latin typeface="Century Gothic" panose="020B0502020202020204"/>
              </a:rPr>
              <a:t>Fifth level</a:t>
            </a:r>
          </a:p>
        </p:txBody>
      </p:sp>
      <p:sp>
        <p:nvSpPr>
          <p:cNvPr id="101" name="PlaceHolder 8"/>
          <p:cNvSpPr>
            <a:spLocks noGrp="1"/>
          </p:cNvSpPr>
          <p:nvPr>
            <p:ph type="dt"/>
          </p:nvPr>
        </p:nvSpPr>
        <p:spPr>
          <a:xfrm>
            <a:off x="389520" y="6214680"/>
            <a:ext cx="2742840" cy="255600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>
              <a:lnSpc>
                <a:spcPct val="100000"/>
              </a:lnSpc>
            </a:pPr>
            <a:fld id="{4CE1302F-85E8-4545-83AD-FBC4D0904FB1}" type="datetime">
              <a:rPr lang="en-US" sz="1000" b="0" strike="noStrike" spc="-1">
                <a:solidFill>
                  <a:srgbClr val="E3DED1"/>
                </a:solidFill>
                <a:latin typeface="Century Gothic" panose="020B0502020202020204"/>
              </a:rPr>
              <a:t>1/13/2021</a:t>
            </a:fld>
            <a:endParaRPr lang="en-US" sz="1000" b="0" strike="noStrike" spc="-1" dirty="0">
              <a:latin typeface="Times New Roman" panose="02020603050405020304"/>
            </a:endParaRPr>
          </a:p>
        </p:txBody>
      </p:sp>
      <p:sp>
        <p:nvSpPr>
          <p:cNvPr id="102" name="PlaceHolder 9"/>
          <p:cNvSpPr>
            <a:spLocks noGrp="1"/>
          </p:cNvSpPr>
          <p:nvPr>
            <p:ph type="ftr"/>
          </p:nvPr>
        </p:nvSpPr>
        <p:spPr>
          <a:xfrm>
            <a:off x="3489840" y="6214680"/>
            <a:ext cx="5211720" cy="255600"/>
          </a:xfrm>
          <a:prstGeom prst="rect">
            <a:avLst/>
          </a:prstGeom>
        </p:spPr>
        <p:txBody>
          <a:bodyPr anchor="b">
            <a:noAutofit/>
          </a:bodyPr>
          <a:lstStyle/>
          <a:p>
            <a:endParaRPr lang="en-US" sz="2400" b="0" strike="noStrike" spc="-1" dirty="0">
              <a:latin typeface="Times New Roman" panose="02020603050405020304"/>
            </a:endParaRPr>
          </a:p>
        </p:txBody>
      </p:sp>
      <p:sp>
        <p:nvSpPr>
          <p:cNvPr id="103" name="PlaceHolder 10"/>
          <p:cNvSpPr>
            <a:spLocks noGrp="1"/>
          </p:cNvSpPr>
          <p:nvPr>
            <p:ph type="sldNum"/>
          </p:nvPr>
        </p:nvSpPr>
        <p:spPr>
          <a:xfrm>
            <a:off x="10348560" y="6214680"/>
            <a:ext cx="1462680" cy="255600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AD4B6B33-2571-40AB-8495-87EEE266F50E}" type="slidenum">
              <a:rPr lang="en-US" sz="1000" b="0" strike="noStrike" spc="-1">
                <a:solidFill>
                  <a:srgbClr val="E3DED1"/>
                </a:solidFill>
                <a:latin typeface="Century Gothic" panose="020B0502020202020204"/>
              </a:rPr>
              <a:t>‹#›</a:t>
            </a:fld>
            <a:endParaRPr lang="en-US" sz="1000" b="0" strike="noStrike" spc="-1" dirty="0">
              <a:latin typeface="Times New Roman" panose="02020603050405020304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CustomShape 1" hidden="1"/>
          <p:cNvSpPr/>
          <p:nvPr/>
        </p:nvSpPr>
        <p:spPr>
          <a:xfrm>
            <a:off x="234720" y="237600"/>
            <a:ext cx="11722320" cy="6382080"/>
          </a:xfrm>
          <a:prstGeom prst="rect">
            <a:avLst/>
          </a:prstGeom>
          <a:solidFill>
            <a:schemeClr val="tx1"/>
          </a:solidFill>
          <a:ln w="6350">
            <a:solidFill>
              <a:schemeClr val="tx1">
                <a:lumMod val="75000"/>
              </a:schemeClr>
            </a:solidFill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</p:sp>
      <p:sp>
        <p:nvSpPr>
          <p:cNvPr id="141" name="CustomShape 2" hidden="1"/>
          <p:cNvSpPr/>
          <p:nvPr/>
        </p:nvSpPr>
        <p:spPr>
          <a:xfrm>
            <a:off x="371880" y="374760"/>
            <a:ext cx="11448000" cy="6107760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</p:sp>
      <p:sp>
        <p:nvSpPr>
          <p:cNvPr id="142" name="CustomShape 3"/>
          <p:cNvSpPr/>
          <p:nvPr/>
        </p:nvSpPr>
        <p:spPr>
          <a:xfrm>
            <a:off x="234720" y="237600"/>
            <a:ext cx="8632800" cy="6382080"/>
          </a:xfrm>
          <a:prstGeom prst="rect">
            <a:avLst/>
          </a:prstGeom>
          <a:solidFill>
            <a:schemeClr val="tx1"/>
          </a:solidFill>
          <a:ln w="6350">
            <a:solidFill>
              <a:schemeClr val="tx1">
                <a:lumMod val="75000"/>
              </a:schemeClr>
            </a:solidFill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</p:sp>
      <p:sp>
        <p:nvSpPr>
          <p:cNvPr id="143" name="CustomShape 4"/>
          <p:cNvSpPr/>
          <p:nvPr/>
        </p:nvSpPr>
        <p:spPr>
          <a:xfrm>
            <a:off x="371880" y="374760"/>
            <a:ext cx="8352720" cy="6107760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</p:sp>
      <p:sp>
        <p:nvSpPr>
          <p:cNvPr id="144" name="CustomShape 5"/>
          <p:cNvSpPr/>
          <p:nvPr/>
        </p:nvSpPr>
        <p:spPr>
          <a:xfrm>
            <a:off x="9020520" y="237600"/>
            <a:ext cx="2925720" cy="63820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5" name="PlaceHolder 6"/>
          <p:cNvSpPr>
            <a:spLocks noGrp="1"/>
          </p:cNvSpPr>
          <p:nvPr>
            <p:ph type="title"/>
          </p:nvPr>
        </p:nvSpPr>
        <p:spPr>
          <a:xfrm>
            <a:off x="9296280" y="607320"/>
            <a:ext cx="2430360" cy="1645560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b="0" strike="noStrike" spc="-1">
                <a:solidFill>
                  <a:srgbClr val="000000"/>
                </a:solidFill>
                <a:latin typeface="Century Gothic" panose="020B0502020202020204"/>
              </a:rPr>
              <a:t>Click to edit Master title style</a:t>
            </a:r>
            <a:endParaRPr lang="en-US" sz="2800" b="0" strike="noStrike" spc="-1">
              <a:solidFill>
                <a:srgbClr val="FFFFFF"/>
              </a:solidFill>
              <a:latin typeface="Century Gothic" panose="020B0502020202020204"/>
            </a:endParaRPr>
          </a:p>
        </p:txBody>
      </p:sp>
      <p:sp>
        <p:nvSpPr>
          <p:cNvPr id="146" name="PlaceHolder 7"/>
          <p:cNvSpPr>
            <a:spLocks noGrp="1"/>
          </p:cNvSpPr>
          <p:nvPr>
            <p:ph type="body"/>
          </p:nvPr>
        </p:nvSpPr>
        <p:spPr>
          <a:xfrm>
            <a:off x="790560" y="704880"/>
            <a:ext cx="7562520" cy="5143320"/>
          </a:xfrm>
          <a:prstGeom prst="rect">
            <a:avLst/>
          </a:prstGeom>
        </p:spPr>
        <p:txBody>
          <a:bodyPr>
            <a:noAutofit/>
          </a:bodyPr>
          <a:lstStyle/>
          <a:p>
            <a:pPr marL="182880" indent="-182245">
              <a:lnSpc>
                <a:spcPct val="100000"/>
              </a:lnSpc>
              <a:spcBef>
                <a:spcPts val="900"/>
              </a:spcBef>
              <a:buClr>
                <a:srgbClr val="EEEBE3"/>
              </a:buClr>
              <a:buFont typeface="Arial" panose="020B0604020202020204"/>
              <a:buChar char="•"/>
            </a:pPr>
            <a:r>
              <a:rPr lang="en-US" sz="1900" b="0" strike="noStrike" spc="-1">
                <a:solidFill>
                  <a:srgbClr val="FFFFFF"/>
                </a:solidFill>
                <a:latin typeface="Century Gothic" panose="020B0502020202020204"/>
              </a:rPr>
              <a:t>Click to edit Master text styles</a:t>
            </a:r>
          </a:p>
          <a:p>
            <a:pPr marL="457200" lvl="1" indent="-182245">
              <a:lnSpc>
                <a:spcPct val="100000"/>
              </a:lnSpc>
              <a:spcBef>
                <a:spcPts val="500"/>
              </a:spcBef>
              <a:buClr>
                <a:srgbClr val="EEEBE3"/>
              </a:buClr>
              <a:buFont typeface="Arial" panose="020B0604020202020204"/>
              <a:buChar char="•"/>
            </a:pPr>
            <a:r>
              <a:rPr lang="en-US" sz="1600" b="0" strike="noStrike" spc="-1">
                <a:solidFill>
                  <a:srgbClr val="FFFFFF"/>
                </a:solidFill>
                <a:latin typeface="Century Gothic" panose="020B0502020202020204"/>
              </a:rPr>
              <a:t>Second level</a:t>
            </a:r>
          </a:p>
          <a:p>
            <a:pPr marL="731520" lvl="2" indent="-182245">
              <a:lnSpc>
                <a:spcPct val="100000"/>
              </a:lnSpc>
              <a:spcBef>
                <a:spcPts val="500"/>
              </a:spcBef>
              <a:buClr>
                <a:srgbClr val="EEEBE3"/>
              </a:buClr>
              <a:buFont typeface="Arial" panose="020B0604020202020204"/>
              <a:buChar char="•"/>
            </a:pPr>
            <a:r>
              <a:rPr lang="en-US" sz="1400" b="0" strike="noStrike" spc="-1">
                <a:solidFill>
                  <a:srgbClr val="FFFFFF"/>
                </a:solidFill>
                <a:latin typeface="Century Gothic" panose="020B0502020202020204"/>
              </a:rPr>
              <a:t>Third level</a:t>
            </a:r>
          </a:p>
          <a:p>
            <a:pPr marL="1005840" lvl="3" indent="-182245">
              <a:lnSpc>
                <a:spcPct val="100000"/>
              </a:lnSpc>
              <a:spcBef>
                <a:spcPts val="500"/>
              </a:spcBef>
              <a:buClr>
                <a:srgbClr val="EEEBE3"/>
              </a:buClr>
              <a:buFont typeface="Arial" panose="020B0604020202020204"/>
              <a:buChar char="•"/>
            </a:pPr>
            <a:r>
              <a:rPr lang="en-US" sz="1400" b="0" strike="noStrike" spc="-1">
                <a:solidFill>
                  <a:srgbClr val="FFFFFF"/>
                </a:solidFill>
                <a:latin typeface="Century Gothic" panose="020B0502020202020204"/>
              </a:rPr>
              <a:t>Fourth level</a:t>
            </a:r>
          </a:p>
          <a:p>
            <a:pPr marL="1280160" lvl="4" indent="-182245">
              <a:lnSpc>
                <a:spcPct val="100000"/>
              </a:lnSpc>
              <a:spcBef>
                <a:spcPts val="500"/>
              </a:spcBef>
              <a:buClr>
                <a:srgbClr val="EEEBE3"/>
              </a:buClr>
              <a:buFont typeface="Arial" panose="020B0604020202020204"/>
              <a:buChar char="•"/>
            </a:pPr>
            <a:r>
              <a:rPr lang="en-US" sz="1400" b="0" strike="noStrike" spc="-1">
                <a:solidFill>
                  <a:srgbClr val="FFFFFF"/>
                </a:solidFill>
                <a:latin typeface="Century Gothic" panose="020B0502020202020204"/>
              </a:rPr>
              <a:t>Fifth level</a:t>
            </a:r>
          </a:p>
        </p:txBody>
      </p:sp>
      <p:sp>
        <p:nvSpPr>
          <p:cNvPr id="147" name="PlaceHolder 8"/>
          <p:cNvSpPr>
            <a:spLocks noGrp="1"/>
          </p:cNvSpPr>
          <p:nvPr>
            <p:ph type="body"/>
          </p:nvPr>
        </p:nvSpPr>
        <p:spPr>
          <a:xfrm>
            <a:off x="9296280" y="2286000"/>
            <a:ext cx="2430360" cy="350496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800"/>
              </a:spcBef>
              <a:tabLst>
                <a:tab pos="0" algn="l"/>
              </a:tabLst>
            </a:pPr>
            <a:r>
              <a:rPr lang="en-US" sz="1400" b="0" strike="noStrike" spc="-1">
                <a:solidFill>
                  <a:srgbClr val="000000"/>
                </a:solidFill>
                <a:latin typeface="Century Gothic" panose="020B0502020202020204"/>
              </a:rPr>
              <a:t>Click to edit Master text styles</a:t>
            </a:r>
            <a:endParaRPr lang="en-US" sz="1400" b="0" strike="noStrike" spc="-1">
              <a:solidFill>
                <a:srgbClr val="FFFFFF"/>
              </a:solidFill>
              <a:latin typeface="Century Gothic" panose="020B0502020202020204"/>
            </a:endParaRPr>
          </a:p>
        </p:txBody>
      </p:sp>
      <p:sp>
        <p:nvSpPr>
          <p:cNvPr id="148" name="PlaceHolder 9"/>
          <p:cNvSpPr>
            <a:spLocks noGrp="1"/>
          </p:cNvSpPr>
          <p:nvPr>
            <p:ph type="dt"/>
          </p:nvPr>
        </p:nvSpPr>
        <p:spPr>
          <a:xfrm>
            <a:off x="389520" y="6214680"/>
            <a:ext cx="2742840" cy="255600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>
              <a:lnSpc>
                <a:spcPct val="100000"/>
              </a:lnSpc>
            </a:pPr>
            <a:fld id="{FF2899F7-7993-45E4-AE27-AA64739B5423}" type="datetime">
              <a:rPr lang="en-US" sz="1000" b="0" strike="noStrike" spc="-1">
                <a:solidFill>
                  <a:srgbClr val="E3DED1"/>
                </a:solidFill>
                <a:latin typeface="Century Gothic" panose="020B0502020202020204"/>
              </a:rPr>
              <a:t>1/13/2021</a:t>
            </a:fld>
            <a:endParaRPr lang="en-US" sz="1000" b="0" strike="noStrike" spc="-1" dirty="0">
              <a:latin typeface="Times New Roman" panose="02020603050405020304"/>
            </a:endParaRPr>
          </a:p>
        </p:txBody>
      </p:sp>
      <p:sp>
        <p:nvSpPr>
          <p:cNvPr id="149" name="PlaceHolder 10"/>
          <p:cNvSpPr>
            <a:spLocks noGrp="1"/>
          </p:cNvSpPr>
          <p:nvPr>
            <p:ph type="ftr"/>
          </p:nvPr>
        </p:nvSpPr>
        <p:spPr>
          <a:xfrm>
            <a:off x="3439080" y="6214680"/>
            <a:ext cx="5184360" cy="255600"/>
          </a:xfrm>
          <a:prstGeom prst="rect">
            <a:avLst/>
          </a:prstGeom>
        </p:spPr>
        <p:txBody>
          <a:bodyPr anchor="b">
            <a:noAutofit/>
          </a:bodyPr>
          <a:lstStyle/>
          <a:p>
            <a:endParaRPr lang="en-US" sz="2400" b="0" strike="noStrike" spc="-1" dirty="0">
              <a:latin typeface="Times New Roman" panose="02020603050405020304"/>
            </a:endParaRPr>
          </a:p>
        </p:txBody>
      </p:sp>
      <p:sp>
        <p:nvSpPr>
          <p:cNvPr id="150" name="PlaceHolder 11"/>
          <p:cNvSpPr>
            <a:spLocks noGrp="1"/>
          </p:cNvSpPr>
          <p:nvPr>
            <p:ph type="sldNum"/>
          </p:nvPr>
        </p:nvSpPr>
        <p:spPr>
          <a:xfrm>
            <a:off x="10348560" y="6214680"/>
            <a:ext cx="1462680" cy="255600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96752DBB-DA38-4BAE-A49F-A9A165EC62E2}" type="slidenum">
              <a:rPr lang="en-US" sz="1000" b="0" strike="noStrike" spc="-1">
                <a:solidFill>
                  <a:srgbClr val="455F51"/>
                </a:solidFill>
                <a:latin typeface="Century Gothic" panose="020B0502020202020204"/>
              </a:rPr>
              <a:t>‹#›</a:t>
            </a:fld>
            <a:endParaRPr lang="en-US" sz="1000" b="0" strike="noStrike" spc="-1" dirty="0">
              <a:latin typeface="Times New Roman" panose="02020603050405020304"/>
            </a:endParaRPr>
          </a:p>
        </p:txBody>
      </p:sp>
      <p:sp>
        <p:nvSpPr>
          <p:cNvPr id="151" name="CustomShape 12"/>
          <p:cNvSpPr/>
          <p:nvPr/>
        </p:nvSpPr>
        <p:spPr>
          <a:xfrm>
            <a:off x="9157680" y="374760"/>
            <a:ext cx="2651400" cy="6107760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1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CustomShape 1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/>
        </p:style>
      </p:sp>
      <p:sp>
        <p:nvSpPr>
          <p:cNvPr id="189" name="TextShape 2"/>
          <p:cNvSpPr txBox="1"/>
          <p:nvPr/>
        </p:nvSpPr>
        <p:spPr>
          <a:xfrm>
            <a:off x="8560080" y="1559880"/>
            <a:ext cx="3238560" cy="31348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70000" lnSpcReduction="20000"/>
          </a:bodyPr>
          <a:lstStyle/>
          <a:p>
            <a:pPr algn="ctr">
              <a:lnSpc>
                <a:spcPct val="83000"/>
              </a:lnSpc>
            </a:pPr>
            <a:br>
              <a:rPr lang="en-US" sz="4800" b="0" strike="noStrike" cap="all" spc="-100" dirty="0">
                <a:solidFill>
                  <a:schemeClr val="tx1"/>
                </a:solidFill>
                <a:latin typeface="Century Gothic" panose="020B0502020202020204"/>
              </a:rPr>
            </a:br>
            <a:r>
              <a:rPr lang="en-US" sz="4800" b="0" strike="noStrike" cap="all" spc="-100" dirty="0" err="1">
                <a:solidFill>
                  <a:schemeClr val="tx1"/>
                </a:solidFill>
                <a:latin typeface="Century Gothic" panose="020B0502020202020204"/>
              </a:rPr>
              <a:t>Programas</a:t>
            </a:r>
            <a:r>
              <a:rPr lang="en-US" sz="4800" b="0" strike="noStrike" cap="all" spc="-100" dirty="0">
                <a:solidFill>
                  <a:schemeClr val="tx1"/>
                </a:solidFill>
                <a:latin typeface="Century Gothic" panose="020B0502020202020204"/>
              </a:rPr>
              <a:t> </a:t>
            </a:r>
            <a:r>
              <a:rPr lang="en-US" sz="4800" b="0" strike="noStrike" cap="all" spc="-100" dirty="0" err="1">
                <a:solidFill>
                  <a:schemeClr val="tx1"/>
                </a:solidFill>
                <a:latin typeface="Century Gothic" panose="020B0502020202020204"/>
              </a:rPr>
              <a:t>incentivos</a:t>
            </a:r>
            <a:r>
              <a:rPr lang="en-US" sz="4800" b="0" strike="noStrike" cap="all" spc="-100" dirty="0">
                <a:solidFill>
                  <a:schemeClr val="tx1"/>
                </a:solidFill>
                <a:latin typeface="Century Gothic" panose="020B0502020202020204"/>
              </a:rPr>
              <a:t> de </a:t>
            </a:r>
            <a:r>
              <a:rPr lang="en-US" sz="4800" b="0" strike="noStrike" cap="all" spc="-100" dirty="0" err="1">
                <a:solidFill>
                  <a:schemeClr val="tx1"/>
                </a:solidFill>
                <a:latin typeface="Century Gothic" panose="020B0502020202020204"/>
              </a:rPr>
              <a:t>calidad</a:t>
            </a:r>
            <a:r>
              <a:rPr lang="en-US" sz="4800" b="0" strike="noStrike" cap="all" spc="-100" dirty="0">
                <a:solidFill>
                  <a:schemeClr val="tx1"/>
                </a:solidFill>
                <a:latin typeface="Century Gothic" panose="020B0502020202020204"/>
              </a:rPr>
              <a:t> cuenta (</a:t>
            </a:r>
            <a:r>
              <a:rPr lang="en-US" sz="4800" b="0" strike="noStrike" cap="all" spc="-100" dirty="0" err="1">
                <a:solidFill>
                  <a:schemeClr val="tx1"/>
                </a:solidFill>
                <a:latin typeface="Century Gothic" panose="020B0502020202020204"/>
              </a:rPr>
              <a:t>conocido</a:t>
            </a:r>
            <a:r>
              <a:rPr lang="en-US" sz="4800" b="0" strike="noStrike" cap="all" spc="-100" dirty="0">
                <a:solidFill>
                  <a:schemeClr val="tx1"/>
                </a:solidFill>
                <a:latin typeface="Century Gothic" panose="020B0502020202020204"/>
              </a:rPr>
              <a:t> por sus </a:t>
            </a:r>
            <a:r>
              <a:rPr lang="en-US" sz="4800" b="0" strike="noStrike" cap="all" spc="-100" dirty="0" err="1">
                <a:solidFill>
                  <a:schemeClr val="tx1"/>
                </a:solidFill>
                <a:latin typeface="Century Gothic" panose="020B0502020202020204"/>
              </a:rPr>
              <a:t>siglas</a:t>
            </a:r>
            <a:r>
              <a:rPr lang="en-US" sz="4800" b="0" strike="noStrike" cap="all" spc="-100" dirty="0">
                <a:solidFill>
                  <a:schemeClr val="tx1"/>
                </a:solidFill>
                <a:latin typeface="Century Gothic" panose="020B0502020202020204"/>
              </a:rPr>
              <a:t> QCC en </a:t>
            </a:r>
            <a:r>
              <a:rPr lang="en-US" sz="4800" b="0" strike="noStrike" cap="all" spc="-100" dirty="0" err="1">
                <a:solidFill>
                  <a:schemeClr val="tx1"/>
                </a:solidFill>
                <a:latin typeface="Century Gothic" panose="020B0502020202020204"/>
              </a:rPr>
              <a:t>inglés</a:t>
            </a:r>
            <a:r>
              <a:rPr lang="en-US" sz="4800" b="0" strike="noStrike" cap="all" spc="-100" dirty="0">
                <a:solidFill>
                  <a:schemeClr val="tx1"/>
                </a:solidFill>
                <a:latin typeface="Century Gothic" panose="020B0502020202020204"/>
              </a:rPr>
              <a:t>)</a:t>
            </a:r>
          </a:p>
        </p:txBody>
      </p:sp>
      <p:sp>
        <p:nvSpPr>
          <p:cNvPr id="190" name="TextShape 3"/>
          <p:cNvSpPr txBox="1"/>
          <p:nvPr/>
        </p:nvSpPr>
        <p:spPr>
          <a:xfrm>
            <a:off x="8560080" y="4708080"/>
            <a:ext cx="3238560" cy="149652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  <a:spcAft>
                <a:spcPts val="600"/>
              </a:spcAft>
              <a:tabLst>
                <a:tab pos="0" algn="l"/>
              </a:tabLst>
            </a:pPr>
            <a:endParaRPr lang="en-US" sz="3200" b="0" strike="noStrike" spc="-1">
              <a:latin typeface="Arial" panose="020B0604020202020204"/>
            </a:endParaRPr>
          </a:p>
          <a:p>
            <a:pPr algn="ctr">
              <a:lnSpc>
                <a:spcPct val="100000"/>
              </a:lnSpc>
              <a:spcAft>
                <a:spcPts val="600"/>
              </a:spcAft>
              <a:tabLst>
                <a:tab pos="0" algn="l"/>
              </a:tabLst>
            </a:pPr>
            <a:endParaRPr lang="en-US" sz="3200" b="0" strike="noStrike" spc="-1">
              <a:latin typeface="Arial" panose="020B0604020202020204"/>
            </a:endParaRPr>
          </a:p>
          <a:p>
            <a:pPr algn="ctr">
              <a:lnSpc>
                <a:spcPct val="100000"/>
              </a:lnSpc>
              <a:spcAft>
                <a:spcPts val="600"/>
              </a:spcAft>
              <a:tabLst>
                <a:tab pos="0" algn="l"/>
              </a:tabLst>
            </a:pPr>
            <a:endParaRPr lang="en-US" sz="3200" b="0" strike="noStrike" spc="-1">
              <a:latin typeface="Arial" panose="020B0604020202020204"/>
            </a:endParaRPr>
          </a:p>
          <a:p>
            <a:pPr algn="ctr">
              <a:lnSpc>
                <a:spcPct val="100000"/>
              </a:lnSpc>
              <a:spcAft>
                <a:spcPts val="600"/>
              </a:spcAft>
              <a:tabLst>
                <a:tab pos="0" algn="l"/>
              </a:tabLst>
            </a:pPr>
            <a:endParaRPr lang="en-US" sz="3200" b="0" strike="noStrike" spc="-1">
              <a:latin typeface="Arial" panose="020B0604020202020204"/>
            </a:endParaRPr>
          </a:p>
          <a:p>
            <a:pPr algn="ctr">
              <a:lnSpc>
                <a:spcPct val="100000"/>
              </a:lnSpc>
              <a:spcAft>
                <a:spcPts val="600"/>
              </a:spcAft>
              <a:tabLst>
                <a:tab pos="0" algn="l"/>
              </a:tabLst>
            </a:pPr>
            <a:endParaRPr lang="en-US" sz="3200" b="0" strike="noStrike" spc="-1">
              <a:latin typeface="Arial" panose="020B0604020202020204"/>
            </a:endParaRPr>
          </a:p>
        </p:txBody>
      </p:sp>
      <p:sp>
        <p:nvSpPr>
          <p:cNvPr id="191" name="CustomShape 4"/>
          <p:cNvSpPr/>
          <p:nvPr/>
        </p:nvSpPr>
        <p:spPr>
          <a:xfrm>
            <a:off x="-1800" y="0"/>
            <a:ext cx="8168400" cy="68576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2" name="CustomShape 5"/>
          <p:cNvSpPr/>
          <p:nvPr/>
        </p:nvSpPr>
        <p:spPr>
          <a:xfrm>
            <a:off x="9219240" y="0"/>
            <a:ext cx="1919880" cy="73116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648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3" name="Line 6"/>
          <p:cNvSpPr/>
          <p:nvPr/>
        </p:nvSpPr>
        <p:spPr>
          <a:xfrm>
            <a:off x="9333360" y="-1080"/>
            <a:ext cx="0" cy="639720"/>
          </a:xfrm>
          <a:prstGeom prst="line">
            <a:avLst/>
          </a:prstGeom>
          <a:ln>
            <a:solidFill>
              <a:schemeClr val="tx1"/>
            </a:solidFill>
            <a:miter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4" name="Line 7"/>
          <p:cNvSpPr/>
          <p:nvPr/>
        </p:nvSpPr>
        <p:spPr>
          <a:xfrm>
            <a:off x="11025000" y="-1080"/>
            <a:ext cx="0" cy="639720"/>
          </a:xfrm>
          <a:prstGeom prst="line">
            <a:avLst/>
          </a:prstGeom>
          <a:ln>
            <a:solidFill>
              <a:schemeClr val="tx1"/>
            </a:solidFill>
            <a:miter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95" name="Picture 4" descr="A picture containing icon&#10;&#10;Description automatically generated"/>
          <p:cNvPicPr/>
          <p:nvPr/>
        </p:nvPicPr>
        <p:blipFill>
          <a:blip r:embed="rId2"/>
          <a:stretch>
            <a:fillRect/>
          </a:stretch>
        </p:blipFill>
        <p:spPr>
          <a:xfrm>
            <a:off x="643320" y="1697760"/>
            <a:ext cx="6909120" cy="3454200"/>
          </a:xfrm>
          <a:prstGeom prst="rect">
            <a:avLst/>
          </a:prstGeom>
          <a:ln w="0">
            <a:noFill/>
          </a:ln>
        </p:spPr>
      </p:pic>
      <p:sp>
        <p:nvSpPr>
          <p:cNvPr id="196" name="Line 8"/>
          <p:cNvSpPr/>
          <p:nvPr/>
        </p:nvSpPr>
        <p:spPr>
          <a:xfrm>
            <a:off x="9333360" y="644040"/>
            <a:ext cx="1691640" cy="0"/>
          </a:xfrm>
          <a:prstGeom prst="line">
            <a:avLst/>
          </a:prstGeom>
          <a:ln>
            <a:solidFill>
              <a:schemeClr val="tx1"/>
            </a:solidFill>
            <a:miter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CustomShape 1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5" name="CustomShape 2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blipFill rotWithShape="0">
            <a:blip r:embed="rId2">
              <a:alphaModFix amt="45000"/>
            </a:blip>
          </a:blip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6" name="CustomShape 3"/>
          <p:cNvSpPr/>
          <p:nvPr/>
        </p:nvSpPr>
        <p:spPr>
          <a:xfrm>
            <a:off x="3201120" y="457200"/>
            <a:ext cx="8533440" cy="5943240"/>
          </a:xfrm>
          <a:prstGeom prst="rect">
            <a:avLst/>
          </a:prstGeom>
          <a:solidFill>
            <a:schemeClr val="tx1"/>
          </a:solidFill>
          <a:ln w="6350">
            <a:solidFill>
              <a:schemeClr val="tx1">
                <a:lumMod val="65000"/>
                <a:lumOff val="35000"/>
              </a:schemeClr>
            </a:solidFill>
            <a:round/>
          </a:ln>
          <a:effectLst>
            <a:outerShdw blurRad="63500" algn="ctr" rotWithShape="0">
              <a:srgbClr val="000000">
                <a:alpha val="40000"/>
              </a:srgbClr>
            </a:outerShdw>
          </a:effectLst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</p:sp>
      <p:sp>
        <p:nvSpPr>
          <p:cNvPr id="237" name="CustomShape 4"/>
          <p:cNvSpPr/>
          <p:nvPr/>
        </p:nvSpPr>
        <p:spPr>
          <a:xfrm>
            <a:off x="3372480" y="621720"/>
            <a:ext cx="8198280" cy="5614200"/>
          </a:xfrm>
          <a:prstGeom prst="rect">
            <a:avLst/>
          </a:prstGeom>
          <a:solidFill>
            <a:schemeClr val="bg2"/>
          </a:solidFill>
          <a:ln w="9525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</p:sp>
      <p:sp>
        <p:nvSpPr>
          <p:cNvPr id="238" name="TextShape 5"/>
          <p:cNvSpPr txBox="1"/>
          <p:nvPr/>
        </p:nvSpPr>
        <p:spPr>
          <a:xfrm>
            <a:off x="3844440" y="881280"/>
            <a:ext cx="7417440" cy="1516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s-ES" sz="4800" b="0" strike="noStrike" spc="-1" dirty="0">
                <a:latin typeface="Century Gothic" panose="020B0502020202020204"/>
              </a:rPr>
              <a:t>Información de los estipendios de QCC </a:t>
            </a:r>
          </a:p>
        </p:txBody>
      </p:sp>
      <p:sp>
        <p:nvSpPr>
          <p:cNvPr id="239" name="TextShape 6"/>
          <p:cNvSpPr txBox="1"/>
          <p:nvPr/>
        </p:nvSpPr>
        <p:spPr>
          <a:xfrm>
            <a:off x="3844440" y="2626920"/>
            <a:ext cx="7244640" cy="313128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lstStyle/>
          <a:p>
            <a:pPr marL="182880" indent="-182245">
              <a:lnSpc>
                <a:spcPct val="100000"/>
              </a:lnSpc>
              <a:spcBef>
                <a:spcPts val="900"/>
              </a:spcBef>
              <a:buClr>
                <a:srgbClr val="EEEBE3"/>
              </a:buClr>
              <a:buFont typeface="Arial" panose="020B0604020202020204"/>
              <a:buChar char="•"/>
            </a:pPr>
            <a:r>
              <a:rPr lang="es-ES" sz="1800" b="0" strike="noStrike" spc="-1" dirty="0">
                <a:latin typeface="Century Gothic" panose="020B0502020202020204"/>
              </a:rPr>
              <a:t>$300 por 15 horas o una unidad</a:t>
            </a:r>
          </a:p>
          <a:p>
            <a:pPr marL="182880" indent="-182245">
              <a:lnSpc>
                <a:spcPct val="100000"/>
              </a:lnSpc>
              <a:spcBef>
                <a:spcPts val="900"/>
              </a:spcBef>
              <a:buClr>
                <a:srgbClr val="EEEBE3"/>
              </a:buClr>
              <a:buFont typeface="Arial" panose="020B0604020202020204"/>
              <a:buChar char="•"/>
            </a:pPr>
            <a:r>
              <a:rPr lang="en-US" sz="1800" b="0" strike="noStrike" spc="-1" dirty="0">
                <a:latin typeface="Century Gothic" panose="020B0502020202020204"/>
              </a:rPr>
              <a:t>$</a:t>
            </a:r>
            <a:r>
              <a:rPr lang="es-ES" sz="1800" b="0" strike="noStrike" spc="-1" dirty="0">
                <a:latin typeface="Century Gothic" panose="020B0502020202020204"/>
              </a:rPr>
              <a:t>600 por 30 horas o 2 unidades </a:t>
            </a:r>
          </a:p>
          <a:p>
            <a:pPr marL="182880" indent="-182245">
              <a:lnSpc>
                <a:spcPct val="100000"/>
              </a:lnSpc>
              <a:spcBef>
                <a:spcPts val="900"/>
              </a:spcBef>
              <a:buClr>
                <a:srgbClr val="EEEBE3"/>
              </a:buClr>
              <a:buFont typeface="Arial" panose="020B0604020202020204"/>
              <a:buChar char="•"/>
            </a:pPr>
            <a:r>
              <a:rPr lang="en-US" sz="1800" b="0" strike="noStrike" spc="-1" dirty="0">
                <a:latin typeface="Century Gothic" panose="020B0502020202020204"/>
              </a:rPr>
              <a:t>$900 por 45 o 3 </a:t>
            </a:r>
            <a:r>
              <a:rPr lang="en-US" sz="1800" b="0" strike="noStrike" spc="-1" dirty="0" err="1">
                <a:latin typeface="Century Gothic" panose="020B0502020202020204"/>
              </a:rPr>
              <a:t>unidades</a:t>
            </a:r>
            <a:r>
              <a:rPr lang="en-US" sz="1800" b="0" strike="noStrike" spc="-1" dirty="0">
                <a:latin typeface="Century Gothic" panose="020B0502020202020204"/>
              </a:rPr>
              <a:t> </a:t>
            </a:r>
          </a:p>
          <a:p>
            <a:pPr marL="182880" indent="-182245">
              <a:lnSpc>
                <a:spcPct val="100000"/>
              </a:lnSpc>
              <a:spcBef>
                <a:spcPts val="900"/>
              </a:spcBef>
              <a:buClr>
                <a:srgbClr val="EEEBE3"/>
              </a:buClr>
              <a:buFont typeface="Arial" panose="020B0604020202020204"/>
              <a:buChar char="•"/>
            </a:pPr>
            <a:r>
              <a:rPr lang="en-US" sz="1800" b="0" strike="noStrike" spc="-1" dirty="0">
                <a:latin typeface="Century Gothic" panose="020B0502020202020204"/>
              </a:rPr>
              <a:t>$1,200 por 60 horas o </a:t>
            </a:r>
            <a:r>
              <a:rPr lang="en-US" sz="1800" b="0" strike="noStrike" spc="-1" dirty="0" err="1">
                <a:latin typeface="Century Gothic" panose="020B0502020202020204"/>
              </a:rPr>
              <a:t>cuatro</a:t>
            </a:r>
            <a:r>
              <a:rPr lang="en-US" sz="1800" b="0" strike="noStrike" spc="-1" dirty="0">
                <a:latin typeface="Century Gothic" panose="020B0502020202020204"/>
              </a:rPr>
              <a:t> </a:t>
            </a:r>
            <a:r>
              <a:rPr lang="en-US" sz="1800" b="0" strike="noStrike" spc="-1" dirty="0" err="1">
                <a:latin typeface="Century Gothic" panose="020B0502020202020204"/>
              </a:rPr>
              <a:t>unidades</a:t>
            </a:r>
            <a:endParaRPr lang="en-US" sz="1800" b="0" strike="noStrike" spc="-1" dirty="0">
              <a:latin typeface="Century Gothic" panose="020B0502020202020204"/>
            </a:endParaRPr>
          </a:p>
          <a:p>
            <a:pPr marL="182880" indent="-182245">
              <a:lnSpc>
                <a:spcPct val="100000"/>
              </a:lnSpc>
              <a:spcBef>
                <a:spcPts val="900"/>
              </a:spcBef>
              <a:buClr>
                <a:srgbClr val="EEEBE3"/>
              </a:buClr>
              <a:buFont typeface="Arial" panose="020B0604020202020204"/>
              <a:buChar char="•"/>
            </a:pPr>
            <a:r>
              <a:rPr lang="es-ES" sz="1800" b="0" strike="noStrike" spc="-1" dirty="0">
                <a:latin typeface="Century Gothic" panose="020B0502020202020204"/>
              </a:rPr>
              <a:t>$1,500 por 75 horas de entrenamiento o 5 unidades. </a:t>
            </a:r>
          </a:p>
          <a:p>
            <a:pPr marL="182880" indent="-182245">
              <a:lnSpc>
                <a:spcPct val="100000"/>
              </a:lnSpc>
              <a:spcBef>
                <a:spcPts val="900"/>
              </a:spcBef>
              <a:buClr>
                <a:srgbClr val="EEEBE3"/>
              </a:buClr>
              <a:buFont typeface="Arial" panose="020B0604020202020204"/>
              <a:buChar char="•"/>
            </a:pPr>
            <a:r>
              <a:rPr lang="es-ES" sz="1800" b="0" strike="noStrike" spc="-1" dirty="0">
                <a:latin typeface="Century Gothic" panose="020B0502020202020204"/>
              </a:rPr>
              <a:t>Programas puedan ganar $500 también para su primera clasificación de la matriz de QRIS o para una clasificación más alta.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TextShape 1"/>
          <p:cNvSpPr txBox="1"/>
          <p:nvPr/>
        </p:nvSpPr>
        <p:spPr>
          <a:xfrm>
            <a:off x="1066680" y="642600"/>
            <a:ext cx="10058040" cy="13712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6600" spc="-1" dirty="0">
                <a:latin typeface="Century Gothic" panose="020B0502020202020204"/>
              </a:rPr>
              <a:t>C</a:t>
            </a:r>
            <a:r>
              <a:rPr lang="en-US" sz="6600" b="0" strike="noStrike" spc="-1" dirty="0">
                <a:latin typeface="Century Gothic" panose="020B0502020202020204"/>
              </a:rPr>
              <a:t>aminos </a:t>
            </a:r>
            <a:r>
              <a:rPr lang="en-US" sz="4800" b="0" strike="noStrike" spc="-1" dirty="0">
                <a:latin typeface="Century Gothic" panose="020B0502020202020204"/>
              </a:rPr>
              <a:t> </a:t>
            </a:r>
          </a:p>
        </p:txBody>
      </p:sp>
      <p:sp>
        <p:nvSpPr>
          <p:cNvPr id="241" name="TextShape 2"/>
          <p:cNvSpPr txBox="1"/>
          <p:nvPr/>
        </p:nvSpPr>
        <p:spPr>
          <a:xfrm>
            <a:off x="1064040" y="1780674"/>
            <a:ext cx="4760400" cy="933366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lstStyle/>
          <a:p>
            <a:pPr>
              <a:tabLst>
                <a:tab pos="0" algn="l"/>
              </a:tabLst>
            </a:pPr>
            <a:r>
              <a:rPr lang="es-ES" sz="2000" b="1" spc="-1" dirty="0">
                <a:latin typeface="Century Gothic" panose="020B0502020202020204"/>
              </a:rPr>
              <a:t>¿Quién puede participar?</a:t>
            </a:r>
          </a:p>
        </p:txBody>
      </p:sp>
      <p:sp>
        <p:nvSpPr>
          <p:cNvPr id="242" name="TextShape 3"/>
          <p:cNvSpPr txBox="1"/>
          <p:nvPr/>
        </p:nvSpPr>
        <p:spPr>
          <a:xfrm>
            <a:off x="1069920" y="2755800"/>
            <a:ext cx="4754520" cy="320004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lstStyle/>
          <a:p>
            <a:pPr marL="182880" indent="-182245">
              <a:lnSpc>
                <a:spcPct val="100000"/>
              </a:lnSpc>
              <a:spcBef>
                <a:spcPts val="900"/>
              </a:spcBef>
              <a:buClr>
                <a:srgbClr val="EEEBE3"/>
              </a:buClr>
              <a:buFont typeface="Arial" panose="020B0604020202020204"/>
              <a:buChar char="•"/>
            </a:pPr>
            <a:r>
              <a:rPr lang="es-ES" sz="1800" b="0" strike="noStrike" spc="-1" dirty="0">
                <a:solidFill>
                  <a:schemeClr val="tx1"/>
                </a:solidFill>
                <a:latin typeface="Century Gothic" panose="020B0502020202020204"/>
              </a:rPr>
              <a:t>Esta programa es para empleados individuales de programas de cuidado infantiles que reciben financiamiento del estado. </a:t>
            </a:r>
          </a:p>
          <a:p>
            <a:pPr marL="182880" indent="-182245">
              <a:lnSpc>
                <a:spcPct val="100000"/>
              </a:lnSpc>
              <a:spcBef>
                <a:spcPts val="900"/>
              </a:spcBef>
              <a:buClr>
                <a:srgbClr val="EEEBE3"/>
              </a:buClr>
              <a:buFont typeface="Arial" panose="020B0604020202020204"/>
              <a:buChar char="•"/>
            </a:pPr>
            <a:r>
              <a:rPr lang="es-ES" sz="1800" b="0" strike="noStrike" spc="-1" dirty="0">
                <a:solidFill>
                  <a:schemeClr val="tx1"/>
                </a:solidFill>
                <a:latin typeface="Century Gothic" panose="020B0502020202020204"/>
              </a:rPr>
              <a:t>20 espacios para desarollo profesional</a:t>
            </a:r>
            <a:r>
              <a:rPr lang="en-US" sz="1800" b="0" strike="noStrike" spc="-1" dirty="0">
                <a:solidFill>
                  <a:schemeClr val="tx1"/>
                </a:solidFill>
                <a:latin typeface="Century Gothic" panose="020B0502020202020204"/>
              </a:rPr>
              <a:t>. </a:t>
            </a:r>
          </a:p>
          <a:p>
            <a:pPr marL="182880" indent="-182245">
              <a:lnSpc>
                <a:spcPct val="100000"/>
              </a:lnSpc>
              <a:spcBef>
                <a:spcPts val="900"/>
              </a:spcBef>
              <a:buClr>
                <a:srgbClr val="EEEBE3"/>
              </a:buClr>
              <a:buFont typeface="Arial" panose="020B0604020202020204"/>
              <a:buChar char="•"/>
            </a:pPr>
            <a:r>
              <a:rPr lang="es-ES" sz="1800" b="0" strike="noStrike" spc="-1" dirty="0">
                <a:solidFill>
                  <a:schemeClr val="tx1"/>
                </a:solidFill>
                <a:latin typeface="Century Gothic" panose="020B0502020202020204"/>
              </a:rPr>
              <a:t>5 espacios para la compleción de trabajo universitario. </a:t>
            </a:r>
          </a:p>
        </p:txBody>
      </p:sp>
      <p:sp>
        <p:nvSpPr>
          <p:cNvPr id="243" name="TextShape 4"/>
          <p:cNvSpPr txBox="1"/>
          <p:nvPr/>
        </p:nvSpPr>
        <p:spPr>
          <a:xfrm>
            <a:off x="6268453" y="2074320"/>
            <a:ext cx="4859507" cy="6397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92500" lnSpcReduction="10000"/>
          </a:bodyPr>
          <a:lstStyle/>
          <a:p>
            <a:pPr algn="ctr">
              <a:tabLst>
                <a:tab pos="0" algn="l"/>
              </a:tabLst>
            </a:pPr>
            <a:r>
              <a:rPr lang="es-ES" sz="2000" b="1" spc="-1" dirty="0">
                <a:latin typeface="Century Gothic" panose="020B0502020202020204"/>
              </a:rPr>
              <a:t>¿Qué parece la participación?</a:t>
            </a:r>
          </a:p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en-US" sz="2000" b="1" strike="noStrike" spc="-1" dirty="0">
                <a:solidFill>
                  <a:srgbClr val="E3DED1"/>
                </a:solidFill>
                <a:latin typeface="Century Gothic" panose="020B0502020202020204"/>
              </a:rPr>
              <a:t>t does participation look like?</a:t>
            </a:r>
            <a:endParaRPr lang="en-US" sz="2000" b="0" strike="noStrike" spc="-1" dirty="0">
              <a:solidFill>
                <a:srgbClr val="FFFFFF"/>
              </a:solidFill>
              <a:latin typeface="Century Gothic" panose="020B0502020202020204"/>
            </a:endParaRPr>
          </a:p>
        </p:txBody>
      </p:sp>
      <p:sp>
        <p:nvSpPr>
          <p:cNvPr id="244" name="TextShape 5"/>
          <p:cNvSpPr txBox="1"/>
          <p:nvPr/>
        </p:nvSpPr>
        <p:spPr>
          <a:xfrm>
            <a:off x="6400800" y="2731168"/>
            <a:ext cx="4727160" cy="3225392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lstStyle/>
          <a:p>
            <a:pPr marL="182880" indent="-182245">
              <a:lnSpc>
                <a:spcPct val="100000"/>
              </a:lnSpc>
              <a:spcBef>
                <a:spcPts val="900"/>
              </a:spcBef>
              <a:buClr>
                <a:srgbClr val="EEEBE3"/>
              </a:buClr>
              <a:buFont typeface="Arial" panose="020B0604020202020204"/>
              <a:buChar char="•"/>
            </a:pPr>
            <a:r>
              <a:rPr lang="es-ES" sz="1800" b="0" strike="noStrike" spc="-1" dirty="0">
                <a:solidFill>
                  <a:schemeClr val="tx1"/>
                </a:solidFill>
                <a:latin typeface="Century Gothic" panose="020B0502020202020204"/>
              </a:rPr>
              <a:t>Encuéntrense con un consejero de caminos por la fuerza laboral para desarrollar un plan de crecimiento profesional y monitoriza progreso con el paso del tiempo en el plan.</a:t>
            </a:r>
          </a:p>
          <a:p>
            <a:pPr marL="182880" indent="-182245">
              <a:lnSpc>
                <a:spcPct val="100000"/>
              </a:lnSpc>
              <a:spcBef>
                <a:spcPts val="900"/>
              </a:spcBef>
              <a:buClr>
                <a:srgbClr val="EEEBE3"/>
              </a:buClr>
              <a:buFont typeface="Arial" panose="020B0604020202020204"/>
              <a:buChar char="•"/>
            </a:pPr>
            <a:r>
              <a:rPr lang="es-ES" sz="1800" b="0" strike="noStrike" spc="-1" dirty="0">
                <a:solidFill>
                  <a:schemeClr val="tx1"/>
                </a:solidFill>
                <a:latin typeface="Century Gothic" panose="020B0502020202020204"/>
              </a:rPr>
              <a:t>Termina desarrollo profesional ( es posible que incluya trabajo Universitario que siegue esta plan.</a:t>
            </a:r>
          </a:p>
          <a:p>
            <a:pPr marL="182880" indent="-182245">
              <a:lnSpc>
                <a:spcPct val="100000"/>
              </a:lnSpc>
              <a:spcBef>
                <a:spcPts val="900"/>
              </a:spcBef>
              <a:buClr>
                <a:srgbClr val="EEEBE3"/>
              </a:buClr>
              <a:buFont typeface="Arial" panose="020B0604020202020204"/>
              <a:buChar char="•"/>
            </a:pPr>
            <a:r>
              <a:rPr lang="es-ES" sz="1800" b="0" strike="noStrike" spc="-1" dirty="0">
                <a:solidFill>
                  <a:schemeClr val="tx1"/>
                </a:solidFill>
                <a:latin typeface="Century Gothic" panose="020B0502020202020204"/>
              </a:rPr>
              <a:t>La potencial para ganar estipendios basado en desarrollo profesional terminada.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TextShape 1"/>
          <p:cNvSpPr txBox="1"/>
          <p:nvPr/>
        </p:nvSpPr>
        <p:spPr>
          <a:xfrm>
            <a:off x="1066680" y="642600"/>
            <a:ext cx="10058040" cy="13712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85000" lnSpcReduction="20000"/>
          </a:bodyPr>
          <a:lstStyle/>
          <a:p>
            <a:pPr algn="ctr">
              <a:lnSpc>
                <a:spcPct val="90000"/>
              </a:lnSpc>
            </a:pPr>
            <a:r>
              <a:rPr lang="en-US" sz="4400" b="0" strike="noStrike" spc="-1" dirty="0">
                <a:solidFill>
                  <a:srgbClr val="FFFFFF"/>
                </a:solidFill>
                <a:latin typeface="Century Gothic" panose="020B0502020202020204"/>
              </a:rPr>
              <a:t>            Pathways Stipend information = </a:t>
            </a:r>
            <a:r>
              <a:rPr lang="es-ES" sz="4400" b="0" strike="noStrike" spc="-1" dirty="0">
                <a:solidFill>
                  <a:srgbClr val="FFFFFF"/>
                </a:solidFill>
                <a:latin typeface="Century Gothic" panose="020B0502020202020204"/>
              </a:rPr>
              <a:t>Información de los estipendios para caminos</a:t>
            </a:r>
          </a:p>
        </p:txBody>
      </p:sp>
      <p:graphicFrame>
        <p:nvGraphicFramePr>
          <p:cNvPr id="6" name="Diagram6"/>
          <p:cNvGraphicFramePr/>
          <p:nvPr>
            <p:extLst>
              <p:ext uri="{D42A27DB-BD31-4B8C-83A1-F6EECF244321}">
                <p14:modId xmlns:p14="http://schemas.microsoft.com/office/powerpoint/2010/main" val="1246579409"/>
              </p:ext>
            </p:extLst>
          </p:nvPr>
        </p:nvGraphicFramePr>
        <p:xfrm>
          <a:off x="1066680" y="2310120"/>
          <a:ext cx="10058040" cy="3725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TextShape 1"/>
          <p:cNvSpPr txBox="1"/>
          <p:nvPr/>
        </p:nvSpPr>
        <p:spPr>
          <a:xfrm>
            <a:off x="1066680" y="642600"/>
            <a:ext cx="10058040" cy="13712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lnSpcReduction="10000"/>
          </a:bodyPr>
          <a:lstStyle/>
          <a:p>
            <a:pPr algn="ctr">
              <a:lnSpc>
                <a:spcPct val="90000"/>
              </a:lnSpc>
            </a:pPr>
            <a:r>
              <a:rPr lang="en-US" sz="4800" b="0" strike="noStrike" spc="-1" dirty="0">
                <a:solidFill>
                  <a:srgbClr val="FFFFFF"/>
                </a:solidFill>
                <a:latin typeface="Century Gothic" panose="020B0502020202020204"/>
              </a:rPr>
              <a:t>How to choose a program = </a:t>
            </a:r>
            <a:r>
              <a:rPr lang="es-ES" sz="4800" b="0" strike="noStrike" spc="-1" dirty="0">
                <a:solidFill>
                  <a:srgbClr val="FFFFFF"/>
                </a:solidFill>
                <a:latin typeface="Century Gothic" panose="020B0502020202020204"/>
              </a:rPr>
              <a:t>Cómo elegir una programa</a:t>
            </a:r>
          </a:p>
        </p:txBody>
      </p:sp>
      <p:graphicFrame>
        <p:nvGraphicFramePr>
          <p:cNvPr id="7" name="Diagram7"/>
          <p:cNvGraphicFramePr/>
          <p:nvPr>
            <p:extLst>
              <p:ext uri="{D42A27DB-BD31-4B8C-83A1-F6EECF244321}">
                <p14:modId xmlns:p14="http://schemas.microsoft.com/office/powerpoint/2010/main" val="1549541953"/>
              </p:ext>
            </p:extLst>
          </p:nvPr>
        </p:nvGraphicFramePr>
        <p:xfrm>
          <a:off x="1066680" y="2310120"/>
          <a:ext cx="10058040" cy="3725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TextShape 1"/>
          <p:cNvSpPr txBox="1"/>
          <p:nvPr/>
        </p:nvSpPr>
        <p:spPr>
          <a:xfrm>
            <a:off x="6314400" y="642600"/>
            <a:ext cx="4810320" cy="13712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s-ES" sz="4800" b="0" strike="noStrike" spc="-1" dirty="0">
                <a:solidFill>
                  <a:srgbClr val="FFFFFF"/>
                </a:solidFill>
                <a:latin typeface="Century Gothic" panose="020B0502020202020204"/>
              </a:rPr>
              <a:t>¿Qué es el siguiente</a:t>
            </a:r>
            <a:r>
              <a:rPr lang="es-ES" sz="4800" spc="-1" dirty="0">
                <a:solidFill>
                  <a:srgbClr val="FFFFFF"/>
                </a:solidFill>
                <a:latin typeface="Century Gothic" panose="020B0502020202020204"/>
              </a:rPr>
              <a:t>?</a:t>
            </a:r>
            <a:endParaRPr lang="es-ES" sz="4800" b="0" strike="noStrike" spc="-1" dirty="0">
              <a:solidFill>
                <a:srgbClr val="FFFFFF"/>
              </a:solidFill>
              <a:latin typeface="Century Gothic" panose="020B0502020202020204"/>
            </a:endParaRPr>
          </a:p>
        </p:txBody>
      </p:sp>
      <p:sp>
        <p:nvSpPr>
          <p:cNvPr id="248" name="CustomShape 2"/>
          <p:cNvSpPr/>
          <p:nvPr/>
        </p:nvSpPr>
        <p:spPr>
          <a:xfrm>
            <a:off x="885240" y="892080"/>
            <a:ext cx="5054040" cy="5096880"/>
          </a:xfrm>
          <a:prstGeom prst="rect">
            <a:avLst/>
          </a:prstGeom>
          <a:solidFill>
            <a:schemeClr val="tx2">
              <a:alpha val="90000"/>
            </a:schemeClr>
          </a:solidFill>
          <a:ln w="6350">
            <a:noFill/>
          </a:ln>
        </p:spPr>
        <p:style>
          <a:lnRef idx="2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</p:sp>
      <p:sp>
        <p:nvSpPr>
          <p:cNvPr id="249" name="CustomShape 3"/>
          <p:cNvSpPr/>
          <p:nvPr/>
        </p:nvSpPr>
        <p:spPr>
          <a:xfrm>
            <a:off x="1012320" y="1005840"/>
            <a:ext cx="4800240" cy="4869720"/>
          </a:xfrm>
          <a:prstGeom prst="rect">
            <a:avLst/>
          </a:prstGeom>
          <a:solidFill>
            <a:schemeClr val="tx1"/>
          </a:solidFill>
          <a:ln w="635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</p:sp>
      <p:pic>
        <p:nvPicPr>
          <p:cNvPr id="250" name="Graphic 19" descr="Open envelope"/>
          <p:cNvPicPr/>
          <p:nvPr/>
        </p:nvPicPr>
        <p:blipFill>
          <a:blip r:embed="rId2"/>
          <a:stretch>
            <a:fillRect/>
          </a:stretch>
        </p:blipFill>
        <p:spPr>
          <a:xfrm>
            <a:off x="1304640" y="1347840"/>
            <a:ext cx="4187880" cy="4187880"/>
          </a:xfrm>
          <a:prstGeom prst="rect">
            <a:avLst/>
          </a:prstGeom>
          <a:ln w="0">
            <a:noFill/>
          </a:ln>
        </p:spPr>
      </p:pic>
      <p:sp>
        <p:nvSpPr>
          <p:cNvPr id="251" name="TextShape 4"/>
          <p:cNvSpPr txBox="1"/>
          <p:nvPr/>
        </p:nvSpPr>
        <p:spPr>
          <a:xfrm>
            <a:off x="6314400" y="2103120"/>
            <a:ext cx="4810320" cy="3931560"/>
          </a:xfrm>
          <a:prstGeom prst="rect">
            <a:avLst/>
          </a:prstGeom>
          <a:noFill/>
          <a:ln w="0">
            <a:noFill/>
          </a:ln>
        </p:spPr>
        <p:txBody>
          <a:bodyPr>
            <a:normAutofit fontScale="92500" lnSpcReduction="10000"/>
          </a:bodyPr>
          <a:lstStyle/>
          <a:p>
            <a:pPr marL="182880" indent="-182245">
              <a:spcBef>
                <a:spcPts val="900"/>
              </a:spcBef>
              <a:buClr>
                <a:srgbClr val="EEEBE3"/>
              </a:buClr>
              <a:buFont typeface="Arial" panose="020B0604020202020204"/>
              <a:buChar char="•"/>
            </a:pPr>
            <a:r>
              <a:rPr lang="es-ES" sz="1800" b="0" strike="noStrike" spc="-1" dirty="0">
                <a:latin typeface="Century Gothic" panose="020B0502020202020204"/>
              </a:rPr>
              <a:t>La fecha limite por las aplicaciones es el 29</a:t>
            </a:r>
            <a:r>
              <a:rPr lang="es-ES" sz="1800" b="0" strike="noStrike" spc="-1" baseline="30000" dirty="0">
                <a:latin typeface="Century Gothic" panose="020B0502020202020204"/>
              </a:rPr>
              <a:t>th</a:t>
            </a:r>
            <a:r>
              <a:rPr lang="es-ES" sz="1800" b="0" strike="noStrike" spc="-1" dirty="0">
                <a:latin typeface="Century Gothic" panose="020B0502020202020204"/>
              </a:rPr>
              <a:t> de enero de 2021. Pueden ser mandado por correo electrónico o </a:t>
            </a:r>
            <a:r>
              <a:rPr lang="es-ES" altLang="en-US" dirty="0" err="1">
                <a:solidFill>
                  <a:srgbClr val="202124"/>
                </a:solidFill>
                <a:latin typeface="Century Gothic" panose="020B0502020202020204" pitchFamily="34" charset="0"/>
              </a:rPr>
              <a:t>pdf</a:t>
            </a:r>
            <a:r>
              <a:rPr lang="es-ES" altLang="en-US" dirty="0">
                <a:solidFill>
                  <a:srgbClr val="202124"/>
                </a:solidFill>
                <a:latin typeface="Century Gothic" panose="020B0502020202020204" pitchFamily="34" charset="0"/>
              </a:rPr>
              <a:t> rellenable o </a:t>
            </a:r>
            <a:r>
              <a:rPr lang="es-ES" sz="1800" b="0" strike="noStrike" spc="-1" dirty="0">
                <a:latin typeface="Century Gothic" panose="020B0502020202020204"/>
              </a:rPr>
              <a:t>pueden ser mandado por correo postal. </a:t>
            </a:r>
          </a:p>
          <a:p>
            <a:pPr marL="182880" indent="-182245">
              <a:lnSpc>
                <a:spcPct val="100000"/>
              </a:lnSpc>
              <a:spcBef>
                <a:spcPts val="900"/>
              </a:spcBef>
              <a:buClr>
                <a:srgbClr val="EEEBE3"/>
              </a:buClr>
              <a:buFont typeface="Arial" panose="020B0604020202020204"/>
              <a:buChar char="•"/>
            </a:pPr>
            <a:r>
              <a:rPr lang="es-419" sz="1800" b="0" strike="noStrike" spc="-1" dirty="0">
                <a:latin typeface="Century Gothic" panose="020B0502020202020204"/>
              </a:rPr>
              <a:t>Cuando</a:t>
            </a:r>
            <a:r>
              <a:rPr lang="en-US" sz="1800" b="0" strike="noStrike" spc="-1" dirty="0">
                <a:latin typeface="Century Gothic" panose="020B0502020202020204"/>
              </a:rPr>
              <a:t> usted </a:t>
            </a:r>
            <a:r>
              <a:rPr lang="es-419" sz="1800" b="0" strike="noStrike" spc="-1" dirty="0">
                <a:latin typeface="Century Gothic" panose="020B0502020202020204"/>
              </a:rPr>
              <a:t>aplica</a:t>
            </a:r>
            <a:r>
              <a:rPr lang="en-US" sz="1800" b="0" strike="noStrike" spc="-1" dirty="0">
                <a:latin typeface="Century Gothic" panose="020B0502020202020204"/>
              </a:rPr>
              <a:t> y </a:t>
            </a:r>
            <a:r>
              <a:rPr lang="en-US" sz="1800" b="0" strike="noStrike" spc="-1" dirty="0" err="1">
                <a:latin typeface="Century Gothic" panose="020B0502020202020204"/>
              </a:rPr>
              <a:t>está</a:t>
            </a:r>
            <a:r>
              <a:rPr lang="en-US" sz="1800" b="0" strike="noStrike" spc="-1" dirty="0">
                <a:latin typeface="Century Gothic" panose="020B0502020202020204"/>
              </a:rPr>
              <a:t> </a:t>
            </a:r>
            <a:r>
              <a:rPr lang="es-419" sz="1800" b="0" strike="noStrike" spc="-1" dirty="0">
                <a:latin typeface="Century Gothic" panose="020B0502020202020204"/>
              </a:rPr>
              <a:t>aceptado</a:t>
            </a:r>
            <a:r>
              <a:rPr lang="en-US" sz="1800" b="0" strike="noStrike" spc="-1" dirty="0">
                <a:latin typeface="Century Gothic" panose="020B0502020202020204"/>
              </a:rPr>
              <a:t> en </a:t>
            </a:r>
            <a:r>
              <a:rPr lang="en-US" spc="-1" dirty="0">
                <a:latin typeface="Century Gothic" panose="020B0502020202020204"/>
              </a:rPr>
              <a:t>el</a:t>
            </a:r>
            <a:r>
              <a:rPr lang="en-US" sz="1800" b="0" strike="noStrike" spc="-1" dirty="0">
                <a:latin typeface="Century Gothic" panose="020B0502020202020204"/>
              </a:rPr>
              <a:t> programa, va estar asignado un </a:t>
            </a:r>
            <a:r>
              <a:rPr lang="es-419" sz="1800" b="0" strike="noStrike" spc="-1" dirty="0">
                <a:latin typeface="Century Gothic" panose="020B0502020202020204"/>
              </a:rPr>
              <a:t>entrenador</a:t>
            </a:r>
            <a:r>
              <a:rPr lang="en-US" sz="1800" b="0" strike="noStrike" spc="-1" dirty="0">
                <a:latin typeface="Century Gothic" panose="020B0502020202020204"/>
              </a:rPr>
              <a:t> o </a:t>
            </a:r>
            <a:r>
              <a:rPr lang="es-ES" sz="1800" b="0" strike="noStrike" spc="-1" dirty="0">
                <a:solidFill>
                  <a:schemeClr val="tx1"/>
                </a:solidFill>
                <a:latin typeface="Century Gothic" panose="020B0502020202020204"/>
              </a:rPr>
              <a:t>un consejero de caminos por la fuerza laboral </a:t>
            </a:r>
            <a:endParaRPr lang="en-US" sz="1800" b="0" strike="noStrike" spc="-1" dirty="0">
              <a:latin typeface="Century Gothic" panose="020B0502020202020204"/>
            </a:endParaRPr>
          </a:p>
          <a:p>
            <a:pPr>
              <a:lnSpc>
                <a:spcPct val="100000"/>
              </a:lnSpc>
              <a:spcBef>
                <a:spcPts val="900"/>
              </a:spcBef>
              <a:tabLst>
                <a:tab pos="0" algn="l"/>
              </a:tabLst>
            </a:pPr>
            <a:r>
              <a:rPr lang="en-US" sz="1800" b="0" strike="noStrike" spc="-1" dirty="0">
                <a:latin typeface="Century Gothic" panose="020B0502020202020204"/>
              </a:rPr>
              <a:t>Ellos le ayudarán</a:t>
            </a:r>
            <a:r>
              <a:rPr lang="en-US" spc="-1" dirty="0">
                <a:latin typeface="Century Gothic" panose="020B0502020202020204"/>
              </a:rPr>
              <a:t>: </a:t>
            </a:r>
            <a:endParaRPr lang="en-US" sz="1800" b="0" strike="noStrike" spc="-1" dirty="0">
              <a:latin typeface="Century Gothic" panose="020B0502020202020204"/>
            </a:endParaRPr>
          </a:p>
          <a:p>
            <a:pPr marL="1899920" lvl="6" indent="-227965">
              <a:lnSpc>
                <a:spcPct val="100000"/>
              </a:lnSpc>
              <a:spcBef>
                <a:spcPts val="500"/>
              </a:spcBef>
              <a:buClr>
                <a:srgbClr val="EEEBE3"/>
              </a:buClr>
              <a:buFont typeface="Arial" panose="020B0604020202020204"/>
              <a:buChar char="•"/>
              <a:tabLst>
                <a:tab pos="0" algn="l"/>
              </a:tabLst>
            </a:pPr>
            <a:r>
              <a:rPr lang="es-419" sz="1400" b="0" strike="noStrike" spc="-1" dirty="0">
                <a:latin typeface="Century Gothic" panose="020B0502020202020204"/>
              </a:rPr>
              <a:t>Matricúlense</a:t>
            </a:r>
            <a:r>
              <a:rPr lang="en-US" sz="1400" b="0" strike="noStrike" spc="-1" dirty="0">
                <a:latin typeface="Century Gothic" panose="020B0502020202020204"/>
              </a:rPr>
              <a:t> por el </a:t>
            </a:r>
            <a:r>
              <a:rPr lang="es-419" sz="1400" b="0" strike="noStrike" spc="-1" dirty="0">
                <a:latin typeface="Century Gothic" panose="020B0502020202020204"/>
              </a:rPr>
              <a:t>registro</a:t>
            </a:r>
            <a:r>
              <a:rPr lang="en-US" sz="1400" b="0" strike="noStrike" spc="-1" dirty="0">
                <a:latin typeface="Century Gothic" panose="020B0502020202020204"/>
              </a:rPr>
              <a:t> de la fuerza laboral de CA.</a:t>
            </a:r>
          </a:p>
          <a:p>
            <a:pPr marL="1899920" lvl="6" indent="-227965">
              <a:lnSpc>
                <a:spcPct val="100000"/>
              </a:lnSpc>
              <a:spcBef>
                <a:spcPts val="500"/>
              </a:spcBef>
              <a:buClr>
                <a:srgbClr val="EEEBE3"/>
              </a:buClr>
              <a:buFont typeface="Arial" panose="020B0604020202020204"/>
              <a:buChar char="•"/>
              <a:tabLst>
                <a:tab pos="0" algn="l"/>
              </a:tabLst>
            </a:pPr>
            <a:r>
              <a:rPr lang="en-US" sz="1400" spc="-1" dirty="0">
                <a:latin typeface="Century Gothic" panose="020B0502020202020204"/>
              </a:rPr>
              <a:t>Hacer un plan de </a:t>
            </a:r>
            <a:r>
              <a:rPr lang="es-419" sz="1400" spc="-1" dirty="0">
                <a:latin typeface="Century Gothic" panose="020B0502020202020204"/>
              </a:rPr>
              <a:t>desarrollo</a:t>
            </a:r>
            <a:r>
              <a:rPr lang="en-US" sz="1400" spc="-1" dirty="0">
                <a:latin typeface="Century Gothic" panose="020B0502020202020204"/>
              </a:rPr>
              <a:t> profesional para usted o un plan de </a:t>
            </a:r>
            <a:r>
              <a:rPr lang="" altLang="en-US" sz="1400" dirty="0"/>
              <a:t>mejoramiento y calidad para su programa </a:t>
            </a:r>
            <a:endParaRPr lang="es-ES" sz="1400" dirty="0"/>
          </a:p>
          <a:p>
            <a:pPr marL="1671955" lvl="6">
              <a:lnSpc>
                <a:spcPct val="100000"/>
              </a:lnSpc>
              <a:spcBef>
                <a:spcPts val="500"/>
              </a:spcBef>
              <a:buClr>
                <a:srgbClr val="EEEBE3"/>
              </a:buClr>
              <a:tabLst>
                <a:tab pos="0" algn="l"/>
              </a:tabLst>
            </a:pPr>
            <a:endParaRPr lang="en-US" sz="1400" b="0" strike="noStrike" spc="-1" dirty="0">
              <a:latin typeface="Century Gothic" panose="020B0502020202020204"/>
            </a:endParaRPr>
          </a:p>
          <a:p>
            <a:endParaRPr lang="en-US" sz="1400" b="0" strike="noStrike" spc="-1" dirty="0">
              <a:latin typeface="Century Gothic" panose="020B0502020202020204"/>
            </a:endParaRPr>
          </a:p>
          <a:p>
            <a:pPr>
              <a:lnSpc>
                <a:spcPct val="100000"/>
              </a:lnSpc>
              <a:spcBef>
                <a:spcPts val="900"/>
              </a:spcBef>
              <a:tabLst>
                <a:tab pos="0" algn="l"/>
              </a:tabLst>
            </a:pPr>
            <a:endParaRPr lang="en-US" sz="1400" b="0" strike="noStrike" spc="-1" dirty="0">
              <a:solidFill>
                <a:srgbClr val="FFFFFF"/>
              </a:solidFill>
              <a:latin typeface="Century Gothic" panose="020B0502020202020204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4A13EEA-35B3-4044-8712-532F718791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7728"/>
            <a:ext cx="65" cy="24174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CustomShape 1"/>
          <p:cNvSpPr/>
          <p:nvPr/>
        </p:nvSpPr>
        <p:spPr>
          <a:xfrm>
            <a:off x="234720" y="237600"/>
            <a:ext cx="11722320" cy="6382080"/>
          </a:xfrm>
          <a:prstGeom prst="rect">
            <a:avLst/>
          </a:prstGeom>
          <a:solidFill>
            <a:schemeClr val="tx1"/>
          </a:solidFill>
          <a:ln w="6350">
            <a:solidFill>
              <a:schemeClr val="tx1">
                <a:lumMod val="75000"/>
              </a:schemeClr>
            </a:solidFill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</p:sp>
      <p:sp>
        <p:nvSpPr>
          <p:cNvPr id="253" name="CustomShape 2"/>
          <p:cNvSpPr/>
          <p:nvPr/>
        </p:nvSpPr>
        <p:spPr>
          <a:xfrm>
            <a:off x="371880" y="374760"/>
            <a:ext cx="11448000" cy="6107760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</p:sp>
      <p:sp>
        <p:nvSpPr>
          <p:cNvPr id="254" name="CustomShape 3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55" name="Content Placeholder 10" descr="A picture containing text, vector graphics&#10;&#10;Description automatically generated"/>
          <p:cNvPicPr/>
          <p:nvPr/>
        </p:nvPicPr>
        <p:blipFill>
          <a:blip r:embed="rId2">
            <a:alphaModFix amt="35000"/>
          </a:blip>
          <a:srcRect b="15420"/>
          <a:stretch>
            <a:fillRect/>
          </a:stretch>
        </p:blipFill>
        <p:spPr>
          <a:xfrm>
            <a:off x="0" y="0"/>
            <a:ext cx="12191760" cy="6857640"/>
          </a:xfrm>
          <a:prstGeom prst="rect">
            <a:avLst/>
          </a:prstGeom>
          <a:ln w="0">
            <a:noFill/>
          </a:ln>
        </p:spPr>
      </p:pic>
      <p:sp>
        <p:nvSpPr>
          <p:cNvPr id="256" name="TextShape 4"/>
          <p:cNvSpPr txBox="1"/>
          <p:nvPr/>
        </p:nvSpPr>
        <p:spPr>
          <a:xfrm>
            <a:off x="1066680" y="642600"/>
            <a:ext cx="10058040" cy="13712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6000" b="0" strike="noStrike" spc="-1" dirty="0">
                <a:latin typeface="Century Gothic" panose="020B0502020202020204"/>
              </a:rPr>
              <a:t>¿Preguntas?</a:t>
            </a:r>
          </a:p>
        </p:txBody>
      </p:sp>
      <p:sp>
        <p:nvSpPr>
          <p:cNvPr id="257" name="TextShape 5"/>
          <p:cNvSpPr txBox="1"/>
          <p:nvPr/>
        </p:nvSpPr>
        <p:spPr>
          <a:xfrm>
            <a:off x="1066680" y="2103120"/>
            <a:ext cx="10058040" cy="393156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lstStyle/>
          <a:p>
            <a:endParaRPr lang="en-US" sz="1800" b="0" strike="noStrike" spc="-1" dirty="0">
              <a:latin typeface="Century Gothic" panose="020B0502020202020204"/>
            </a:endParaRPr>
          </a:p>
        </p:txBody>
      </p:sp>
      <p:sp>
        <p:nvSpPr>
          <p:cNvPr id="258" name="CustomShape 6"/>
          <p:cNvSpPr/>
          <p:nvPr/>
        </p:nvSpPr>
        <p:spPr>
          <a:xfrm>
            <a:off x="234720" y="237600"/>
            <a:ext cx="11722320" cy="6382080"/>
          </a:xfrm>
          <a:prstGeom prst="rect">
            <a:avLst/>
          </a:prstGeom>
          <a:noFill/>
          <a:ln w="6350" cap="sq">
            <a:solidFill>
              <a:schemeClr val="tx1"/>
            </a:solidFill>
            <a:miter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CustomShape 1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8" name="CustomShape 2"/>
          <p:cNvSpPr/>
          <p:nvPr/>
        </p:nvSpPr>
        <p:spPr>
          <a:xfrm>
            <a:off x="234720" y="237600"/>
            <a:ext cx="4419360" cy="638208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>
                <a:lumMod val="75000"/>
              </a:schemeClr>
            </a:solidFill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</p:sp>
      <p:sp>
        <p:nvSpPr>
          <p:cNvPr id="199" name="CustomShape 3"/>
          <p:cNvSpPr/>
          <p:nvPr/>
        </p:nvSpPr>
        <p:spPr>
          <a:xfrm>
            <a:off x="371880" y="374760"/>
            <a:ext cx="4178160" cy="6107760"/>
          </a:xfrm>
          <a:prstGeom prst="rect">
            <a:avLst/>
          </a:prstGeom>
          <a:solidFill>
            <a:schemeClr val="tx2"/>
          </a:solidFill>
          <a:ln w="635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</p:sp>
      <p:sp>
        <p:nvSpPr>
          <p:cNvPr id="200" name="TextShape 4"/>
          <p:cNvSpPr txBox="1"/>
          <p:nvPr/>
        </p:nvSpPr>
        <p:spPr>
          <a:xfrm>
            <a:off x="573480" y="675000"/>
            <a:ext cx="3764880" cy="54788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lstStyle/>
          <a:p>
            <a:pPr algn="ctr">
              <a:lnSpc>
                <a:spcPct val="90000"/>
              </a:lnSpc>
            </a:pPr>
            <a:br>
              <a:rPr lang="en-US" sz="4800" b="0" strike="noStrike" spc="-1" dirty="0">
                <a:solidFill>
                  <a:srgbClr val="FFFFFF"/>
                </a:solidFill>
                <a:latin typeface="Century Gothic" panose="020B0502020202020204"/>
              </a:rPr>
            </a:br>
            <a:r>
              <a:rPr lang="en-US" sz="4800" b="0" strike="noStrike" spc="-1" dirty="0">
                <a:solidFill>
                  <a:srgbClr val="FFFFFF"/>
                </a:solidFill>
                <a:latin typeface="Century Gothic" panose="020B0502020202020204"/>
              </a:rPr>
              <a:t>¿</a:t>
            </a:r>
            <a:r>
              <a:rPr lang="en-US" sz="4800" b="0" strike="noStrike" spc="-1" dirty="0" err="1">
                <a:solidFill>
                  <a:srgbClr val="FFFFFF"/>
                </a:solidFill>
                <a:latin typeface="Century Gothic" panose="020B0502020202020204"/>
              </a:rPr>
              <a:t>Quiénes</a:t>
            </a:r>
            <a:r>
              <a:rPr lang="en-US" sz="4800" b="0" strike="noStrike" spc="-1" dirty="0">
                <a:solidFill>
                  <a:srgbClr val="FFFFFF"/>
                </a:solidFill>
                <a:latin typeface="Century Gothic" panose="020B0502020202020204"/>
              </a:rPr>
              <a:t> son </a:t>
            </a:r>
            <a:r>
              <a:rPr lang="en-US" sz="4800" b="0" strike="noStrike" spc="-1" dirty="0" err="1">
                <a:solidFill>
                  <a:srgbClr val="FFFFFF"/>
                </a:solidFill>
                <a:latin typeface="Century Gothic" panose="020B0502020202020204"/>
              </a:rPr>
              <a:t>idóneos</a:t>
            </a:r>
            <a:r>
              <a:rPr lang="en-US" sz="4800" b="0" strike="noStrike" spc="-1" dirty="0">
                <a:solidFill>
                  <a:srgbClr val="FFFFFF"/>
                </a:solidFill>
                <a:latin typeface="Century Gothic" panose="020B0502020202020204"/>
              </a:rPr>
              <a:t> para estas </a:t>
            </a:r>
            <a:r>
              <a:rPr lang="en-US" sz="4800" b="0" strike="noStrike" spc="-1" dirty="0" err="1">
                <a:solidFill>
                  <a:srgbClr val="FFFFFF"/>
                </a:solidFill>
                <a:latin typeface="Century Gothic" panose="020B0502020202020204"/>
              </a:rPr>
              <a:t>programas</a:t>
            </a:r>
            <a:r>
              <a:rPr lang="en-US" sz="4800" b="0" strike="noStrike" spc="-1" dirty="0">
                <a:solidFill>
                  <a:srgbClr val="FFFFFF"/>
                </a:solidFill>
                <a:latin typeface="Century Gothic" panose="020B0502020202020204"/>
              </a:rPr>
              <a:t>?</a:t>
            </a:r>
          </a:p>
        </p:txBody>
      </p:sp>
      <p:graphicFrame>
        <p:nvGraphicFramePr>
          <p:cNvPr id="2" name="Diagram1"/>
          <p:cNvGraphicFramePr/>
          <p:nvPr>
            <p:extLst>
              <p:ext uri="{D42A27DB-BD31-4B8C-83A1-F6EECF244321}">
                <p14:modId xmlns:p14="http://schemas.microsoft.com/office/powerpoint/2010/main" val="1359267292"/>
              </p:ext>
            </p:extLst>
          </p:nvPr>
        </p:nvGraphicFramePr>
        <p:xfrm>
          <a:off x="5520055" y="1125220"/>
          <a:ext cx="6177280" cy="2771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CustomShape 1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2" name="CustomShape 2"/>
          <p:cNvSpPr/>
          <p:nvPr/>
        </p:nvSpPr>
        <p:spPr>
          <a:xfrm>
            <a:off x="234720" y="237600"/>
            <a:ext cx="4419360" cy="638208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>
                <a:lumMod val="75000"/>
              </a:schemeClr>
            </a:solidFill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</p:sp>
      <p:sp>
        <p:nvSpPr>
          <p:cNvPr id="203" name="CustomShape 3"/>
          <p:cNvSpPr/>
          <p:nvPr/>
        </p:nvSpPr>
        <p:spPr>
          <a:xfrm>
            <a:off x="371880" y="374760"/>
            <a:ext cx="4178160" cy="6107760"/>
          </a:xfrm>
          <a:prstGeom prst="rect">
            <a:avLst/>
          </a:prstGeom>
          <a:solidFill>
            <a:schemeClr val="tx2"/>
          </a:solidFill>
          <a:ln w="635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</p:sp>
      <p:sp>
        <p:nvSpPr>
          <p:cNvPr id="204" name="TextShape 4"/>
          <p:cNvSpPr txBox="1"/>
          <p:nvPr/>
        </p:nvSpPr>
        <p:spPr>
          <a:xfrm>
            <a:off x="573480" y="675000"/>
            <a:ext cx="4035840" cy="54788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98000"/>
          </a:bodyPr>
          <a:lstStyle/>
          <a:p>
            <a:pPr algn="ctr">
              <a:lnSpc>
                <a:spcPct val="90000"/>
              </a:lnSpc>
            </a:pPr>
            <a:br>
              <a:rPr lang="en-US" sz="4100" b="0" strike="noStrike" spc="-1" dirty="0">
                <a:solidFill>
                  <a:srgbClr val="FFFFFF"/>
                </a:solidFill>
                <a:latin typeface="Century Gothic" panose="020B0502020202020204"/>
              </a:rPr>
            </a:br>
            <a:r>
              <a:rPr lang="en-US" sz="4100" b="0" strike="noStrike" spc="-1" dirty="0">
                <a:solidFill>
                  <a:srgbClr val="FFFFFF"/>
                </a:solidFill>
                <a:latin typeface="Century Gothic" panose="020B0502020202020204"/>
              </a:rPr>
              <a:t>​¿</a:t>
            </a:r>
            <a:r>
              <a:rPr lang="en-US" sz="4100" b="0" strike="noStrike" spc="-1" dirty="0" err="1">
                <a:solidFill>
                  <a:srgbClr val="FFFFFF"/>
                </a:solidFill>
                <a:latin typeface="Century Gothic" panose="020B0502020202020204"/>
              </a:rPr>
              <a:t>Qué</a:t>
            </a:r>
            <a:r>
              <a:rPr lang="en-US" sz="4100" b="0" strike="noStrike" spc="-1" dirty="0">
                <a:solidFill>
                  <a:srgbClr val="FFFFFF"/>
                </a:solidFill>
                <a:latin typeface="Century Gothic" panose="020B0502020202020204"/>
              </a:rPr>
              <a:t> son los </a:t>
            </a:r>
            <a:r>
              <a:rPr lang="en-US" sz="4100" b="0" strike="noStrike" spc="-1" dirty="0" err="1">
                <a:solidFill>
                  <a:srgbClr val="FFFFFF"/>
                </a:solidFill>
                <a:latin typeface="Century Gothic" panose="020B0502020202020204"/>
              </a:rPr>
              <a:t>beneficios</a:t>
            </a:r>
            <a:r>
              <a:rPr lang="en-US" sz="4100" b="0" strike="noStrike" spc="-1" dirty="0">
                <a:solidFill>
                  <a:srgbClr val="FFFFFF"/>
                </a:solidFill>
                <a:latin typeface="Century Gothic" panose="020B0502020202020204"/>
              </a:rPr>
              <a:t> de </a:t>
            </a:r>
            <a:r>
              <a:rPr lang="en-US" sz="4100" b="0" strike="noStrike" spc="-1" dirty="0" err="1">
                <a:solidFill>
                  <a:srgbClr val="FFFFFF"/>
                </a:solidFill>
                <a:latin typeface="Century Gothic" panose="020B0502020202020204"/>
              </a:rPr>
              <a:t>participación</a:t>
            </a:r>
            <a:r>
              <a:rPr lang="en-US" sz="4100" b="0" strike="noStrike" spc="-1" dirty="0">
                <a:solidFill>
                  <a:srgbClr val="FFFFFF"/>
                </a:solidFill>
                <a:latin typeface="Century Gothic" panose="020B0502020202020204"/>
              </a:rPr>
              <a:t>? (</a:t>
            </a:r>
            <a:r>
              <a:rPr lang="en-US" sz="4100" b="0" strike="noStrike" spc="-1" dirty="0" err="1">
                <a:solidFill>
                  <a:srgbClr val="FFFFFF"/>
                </a:solidFill>
                <a:latin typeface="Century Gothic" panose="020B0502020202020204"/>
              </a:rPr>
              <a:t>Variación</a:t>
            </a:r>
            <a:r>
              <a:rPr lang="en-US" sz="4100" b="0" strike="noStrike" spc="-1" dirty="0">
                <a:solidFill>
                  <a:srgbClr val="FFFFFF"/>
                </a:solidFill>
                <a:latin typeface="Century Gothic" panose="020B0502020202020204"/>
              </a:rPr>
              <a:t> por cada programa)</a:t>
            </a:r>
          </a:p>
        </p:txBody>
      </p:sp>
      <p:graphicFrame>
        <p:nvGraphicFramePr>
          <p:cNvPr id="2" name="Diagram2"/>
          <p:cNvGraphicFramePr/>
          <p:nvPr>
            <p:extLst>
              <p:ext uri="{D42A27DB-BD31-4B8C-83A1-F6EECF244321}">
                <p14:modId xmlns:p14="http://schemas.microsoft.com/office/powerpoint/2010/main" val="50740530"/>
              </p:ext>
            </p:extLst>
          </p:nvPr>
        </p:nvGraphicFramePr>
        <p:xfrm>
          <a:off x="5447640" y="765440"/>
          <a:ext cx="5905800" cy="523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CustomShape 1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/>
        </p:style>
      </p:sp>
      <p:sp>
        <p:nvSpPr>
          <p:cNvPr id="206" name="CustomShape 2"/>
          <p:cNvSpPr/>
          <p:nvPr/>
        </p:nvSpPr>
        <p:spPr>
          <a:xfrm>
            <a:off x="-1800" y="0"/>
            <a:ext cx="8168400" cy="685764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7" name="CustomShape 3"/>
          <p:cNvSpPr/>
          <p:nvPr/>
        </p:nvSpPr>
        <p:spPr>
          <a:xfrm>
            <a:off x="643320" y="643320"/>
            <a:ext cx="6909120" cy="5570640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50800" algn="ctr" rotWithShape="0">
              <a:srgbClr val="000000">
                <a:alpha val="66000"/>
              </a:srgbClr>
            </a:outerShdw>
          </a:effectLst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</p:sp>
      <p:sp>
        <p:nvSpPr>
          <p:cNvPr id="208" name="CustomShape 4"/>
          <p:cNvSpPr/>
          <p:nvPr/>
        </p:nvSpPr>
        <p:spPr>
          <a:xfrm>
            <a:off x="806040" y="809280"/>
            <a:ext cx="6583320" cy="5239080"/>
          </a:xfrm>
          <a:prstGeom prst="rect">
            <a:avLst/>
          </a:prstGeom>
          <a:solidFill>
            <a:schemeClr val="bg1"/>
          </a:solidFill>
          <a:ln w="6350" cap="sq">
            <a:solidFill>
              <a:schemeClr val="tx1">
                <a:lumMod val="65000"/>
                <a:lumOff val="35000"/>
              </a:schemeClr>
            </a:solidFill>
            <a:miter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</p:sp>
      <p:sp>
        <p:nvSpPr>
          <p:cNvPr id="209" name="CustomShape 5"/>
          <p:cNvSpPr/>
          <p:nvPr/>
        </p:nvSpPr>
        <p:spPr>
          <a:xfrm>
            <a:off x="8166960" y="0"/>
            <a:ext cx="4024800" cy="6857640"/>
          </a:xfrm>
          <a:prstGeom prst="rect">
            <a:avLst/>
          </a:prstGeom>
          <a:blipFill rotWithShape="0">
            <a:blip r:embed="rId3">
              <a:alphaModFix amt="10000"/>
            </a:blip>
          </a:blip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0" name="TextShape 6"/>
          <p:cNvSpPr txBox="1"/>
          <p:nvPr/>
        </p:nvSpPr>
        <p:spPr>
          <a:xfrm>
            <a:off x="8660160" y="643320"/>
            <a:ext cx="2887920" cy="5570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000" b="0" strike="noStrike" spc="-1" dirty="0">
                <a:solidFill>
                  <a:srgbClr val="FFFFFF"/>
                </a:solidFill>
                <a:latin typeface="Century Gothic" panose="020B0502020202020204"/>
              </a:rPr>
              <a:t>Requisitos para TODOS los </a:t>
            </a:r>
            <a:r>
              <a:rPr lang="en-US" sz="3000" b="0" strike="noStrike" spc="-1" dirty="0" err="1">
                <a:solidFill>
                  <a:srgbClr val="FFFFFF"/>
                </a:solidFill>
                <a:latin typeface="Century Gothic" panose="020B0502020202020204"/>
              </a:rPr>
              <a:t>programas</a:t>
            </a:r>
            <a:endParaRPr lang="en-US" sz="3000" b="0" strike="noStrike" spc="-1" dirty="0">
              <a:solidFill>
                <a:srgbClr val="FFFFFF"/>
              </a:solidFill>
              <a:latin typeface="Century Gothic" panose="020B0502020202020204"/>
            </a:endParaRPr>
          </a:p>
        </p:txBody>
      </p:sp>
      <p:graphicFrame>
        <p:nvGraphicFramePr>
          <p:cNvPr id="3" name="Diagram3"/>
          <p:cNvGraphicFramePr/>
          <p:nvPr>
            <p:extLst>
              <p:ext uri="{D42A27DB-BD31-4B8C-83A1-F6EECF244321}">
                <p14:modId xmlns:p14="http://schemas.microsoft.com/office/powerpoint/2010/main" val="147340029"/>
              </p:ext>
            </p:extLst>
          </p:nvPr>
        </p:nvGraphicFramePr>
        <p:xfrm>
          <a:off x="1271400" y="1196830"/>
          <a:ext cx="5667840" cy="4283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TextShape 1"/>
          <p:cNvSpPr txBox="1"/>
          <p:nvPr/>
        </p:nvSpPr>
        <p:spPr>
          <a:xfrm>
            <a:off x="1561680" y="2091240"/>
            <a:ext cx="9068400" cy="25905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83000"/>
              </a:lnSpc>
            </a:pPr>
            <a:endParaRPr lang="en-US" sz="4800" b="0" strike="noStrike" cap="all" spc="-100" dirty="0">
              <a:latin typeface="Century Gothic" panose="020B0502020202020204"/>
            </a:endParaRPr>
          </a:p>
          <a:p>
            <a:pPr algn="ctr">
              <a:lnSpc>
                <a:spcPct val="83000"/>
              </a:lnSpc>
            </a:pPr>
            <a:r>
              <a:rPr lang="es-ES" sz="4800" b="0" strike="noStrike" cap="all" spc="-100" dirty="0">
                <a:latin typeface="Century Gothic" panose="020B0502020202020204"/>
              </a:rPr>
              <a:t>Un resumen de cada programa</a:t>
            </a:r>
            <a:endParaRPr lang="es-ES" sz="4800" b="0" strike="noStrike" spc="-1" dirty="0">
              <a:latin typeface="Century Gothic" panose="020B0502020202020204"/>
            </a:endParaRPr>
          </a:p>
        </p:txBody>
      </p:sp>
      <p:sp>
        <p:nvSpPr>
          <p:cNvPr id="212" name="TextShape 2"/>
          <p:cNvSpPr txBox="1"/>
          <p:nvPr/>
        </p:nvSpPr>
        <p:spPr>
          <a:xfrm>
            <a:off x="1562040" y="4682160"/>
            <a:ext cx="9070560" cy="45684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lstStyle/>
          <a:p>
            <a:pPr algn="ctr"/>
            <a:endParaRPr lang="en-US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TextShape 1"/>
          <p:cNvSpPr txBox="1"/>
          <p:nvPr/>
        </p:nvSpPr>
        <p:spPr>
          <a:xfrm>
            <a:off x="1066680" y="642600"/>
            <a:ext cx="10058040" cy="14248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32500" lnSpcReduction="20000"/>
          </a:bodyPr>
          <a:lstStyle/>
          <a:p>
            <a:pPr algn="ctr">
              <a:lnSpc>
                <a:spcPct val="90000"/>
              </a:lnSpc>
            </a:pPr>
            <a:br>
              <a:rPr lang="en-US" sz="6315" b="0" strike="noStrike" spc="-1" dirty="0">
                <a:solidFill>
                  <a:schemeClr val="tx1"/>
                </a:solidFill>
                <a:latin typeface="Century Gothic" panose="020B0502020202020204"/>
              </a:rPr>
            </a:br>
            <a:r>
              <a:rPr lang="en-US" sz="6315" b="0" strike="noStrike" spc="-1" dirty="0">
                <a:solidFill>
                  <a:schemeClr val="tx1"/>
                </a:solidFill>
                <a:latin typeface="Century Gothic" panose="020B0502020202020204"/>
              </a:rPr>
              <a:t>IMPACT 2020:</a:t>
            </a:r>
            <a:br>
              <a:rPr lang="en-US" sz="6315" b="0" strike="noStrike" spc="-1" dirty="0">
                <a:solidFill>
                  <a:schemeClr val="tx1"/>
                </a:solidFill>
                <a:latin typeface="Century Gothic" panose="020B0502020202020204"/>
              </a:rPr>
            </a:br>
            <a:r>
              <a:rPr lang="es-ES" sz="6315" b="0" strike="noStrike" spc="-1" dirty="0">
                <a:solidFill>
                  <a:schemeClr val="tx1"/>
                </a:solidFill>
                <a:latin typeface="Century Gothic" panose="020B0502020202020204"/>
              </a:rPr>
              <a:t>Mejorar y maximizar para que los niños puedan prosperar</a:t>
            </a:r>
            <a:br>
              <a:rPr lang="es-ES" sz="6315" b="0" strike="noStrike" spc="-1" dirty="0">
                <a:solidFill>
                  <a:schemeClr val="tx1"/>
                </a:solidFill>
                <a:latin typeface="Century Gothic" panose="020B0502020202020204"/>
              </a:rPr>
            </a:br>
            <a:br>
              <a:rPr lang="es-ES" sz="6315" b="0" strike="noStrike" spc="-1" dirty="0">
                <a:solidFill>
                  <a:schemeClr val="tx1"/>
                </a:solidFill>
                <a:latin typeface="Century Gothic" panose="020B0502020202020204"/>
              </a:rPr>
            </a:br>
            <a:endParaRPr lang="es-ES" sz="6315" b="0" strike="noStrike" spc="-1" dirty="0">
              <a:solidFill>
                <a:schemeClr val="tx1"/>
              </a:solidFill>
              <a:latin typeface="Century Gothic" panose="020B0502020202020204"/>
            </a:endParaRPr>
          </a:p>
        </p:txBody>
      </p:sp>
      <p:graphicFrame>
        <p:nvGraphicFramePr>
          <p:cNvPr id="4" name="Diagram4"/>
          <p:cNvGraphicFramePr/>
          <p:nvPr>
            <p:extLst>
              <p:ext uri="{D42A27DB-BD31-4B8C-83A1-F6EECF244321}">
                <p14:modId xmlns:p14="http://schemas.microsoft.com/office/powerpoint/2010/main" val="3894718512"/>
              </p:ext>
            </p:extLst>
          </p:nvPr>
        </p:nvGraphicFramePr>
        <p:xfrm>
          <a:off x="1066680" y="1617840"/>
          <a:ext cx="10058040" cy="2742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14" name="CustomShape 2"/>
          <p:cNvSpPr/>
          <p:nvPr/>
        </p:nvSpPr>
        <p:spPr>
          <a:xfrm>
            <a:off x="1496060" y="4077335"/>
            <a:ext cx="9361170" cy="767987"/>
          </a:xfrm>
          <a:prstGeom prst="rect">
            <a:avLst/>
          </a:prstGeom>
          <a:noFill/>
          <a:ln w="0">
            <a:noFill/>
          </a:ln>
        </p:spPr>
        <p:style>
          <a:lnRef idx="2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marL="285750" indent="-285750">
              <a:lnSpc>
                <a:spcPct val="100000"/>
              </a:lnSpc>
              <a:buClr>
                <a:srgbClr val="FFFFFF"/>
              </a:buClr>
              <a:buFont typeface="Arial" panose="020B0604020202020204"/>
              <a:buChar char="•"/>
            </a:pPr>
            <a:r>
              <a:rPr lang="es-ES" sz="1100" b="0" strike="noStrike" spc="-1" dirty="0">
                <a:solidFill>
                  <a:schemeClr val="tx1"/>
                </a:solidFill>
                <a:latin typeface="Century Gothic" panose="020B0502020202020204"/>
              </a:rPr>
              <a:t>Quién puede participar en la programa de IMPACT 2020:</a:t>
            </a:r>
            <a:endParaRPr lang="es-ES" sz="1100" b="0" strike="noStrike" spc="-1" dirty="0">
              <a:solidFill>
                <a:schemeClr val="tx1"/>
              </a:solidFill>
              <a:latin typeface="Arial" panose="020B0604020202020204"/>
            </a:endParaRPr>
          </a:p>
          <a:p>
            <a:pPr marL="285750" indent="-285750">
              <a:lnSpc>
                <a:spcPct val="100000"/>
              </a:lnSpc>
              <a:buClr>
                <a:srgbClr val="FFFFFF"/>
              </a:buClr>
              <a:buFont typeface="Arial" panose="020B0604020202020204"/>
              <a:buChar char="•"/>
            </a:pPr>
            <a:r>
              <a:rPr lang="es-ES" sz="1100" b="0" strike="noStrike" spc="-1" dirty="0">
                <a:solidFill>
                  <a:schemeClr val="tx1"/>
                </a:solidFill>
                <a:latin typeface="Century Gothic" panose="020B0502020202020204"/>
              </a:rPr>
              <a:t>Casas de cuidado infantil</a:t>
            </a:r>
            <a:r>
              <a:rPr lang="es-ES" sz="1100" b="1" strike="noStrike" spc="-1" dirty="0">
                <a:solidFill>
                  <a:schemeClr val="tx1"/>
                </a:solidFill>
                <a:latin typeface="Century Gothic" panose="020B0502020202020204"/>
              </a:rPr>
              <a:t> (prioridad de matriculación será dado a la gente que no participó en el programa anterior de IMPACT</a:t>
            </a:r>
            <a:endParaRPr lang="es-ES" sz="1100" b="0" strike="noStrike" spc="-1" dirty="0">
              <a:solidFill>
                <a:schemeClr val="tx1"/>
              </a:solidFill>
              <a:latin typeface="Arial" panose="020B0604020202020204"/>
            </a:endParaRPr>
          </a:p>
          <a:p>
            <a:pPr marL="285750" indent="-285750">
              <a:lnSpc>
                <a:spcPct val="100000"/>
              </a:lnSpc>
              <a:buClr>
                <a:srgbClr val="FFFFFF"/>
              </a:buClr>
              <a:buFont typeface="Arial" panose="020B0604020202020204"/>
              <a:buChar char="•"/>
            </a:pPr>
            <a:r>
              <a:rPr lang="es-ES" sz="1100" b="0" strike="noStrike" spc="-1" dirty="0">
                <a:solidFill>
                  <a:schemeClr val="tx1"/>
                </a:solidFill>
                <a:latin typeface="Century Gothic" panose="020B0502020202020204"/>
              </a:rPr>
              <a:t>Familia, amigos o vecinos que provee cuidado infantil en sus casas</a:t>
            </a:r>
            <a:endParaRPr lang="es-ES" sz="1100" b="0" strike="noStrike" spc="-1" dirty="0">
              <a:solidFill>
                <a:schemeClr val="tx1"/>
              </a:solidFill>
              <a:latin typeface="Arial" panose="020B0604020202020204"/>
            </a:endParaRPr>
          </a:p>
          <a:p>
            <a:pPr marL="285750" indent="-285750">
              <a:lnSpc>
                <a:spcPct val="100000"/>
              </a:lnSpc>
              <a:buClr>
                <a:srgbClr val="FFFFFF"/>
              </a:buClr>
              <a:buFont typeface="Arial" panose="020B0604020202020204"/>
              <a:buChar char="•"/>
            </a:pPr>
            <a:r>
              <a:rPr lang="es-ES" sz="1100" b="0" strike="noStrike" spc="-1" dirty="0">
                <a:solidFill>
                  <a:schemeClr val="tx1"/>
                </a:solidFill>
                <a:latin typeface="Century Gothic" panose="020B0502020202020204"/>
              </a:rPr>
              <a:t>Programas de cuidado infantil del tribu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CustomShape 1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blipFill rotWithShape="0">
            <a:blip r:embed="rId3">
              <a:alphaModFix amt="45000"/>
            </a:blip>
          </a:blip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6" name="CustomShape 2"/>
          <p:cNvSpPr/>
          <p:nvPr/>
        </p:nvSpPr>
        <p:spPr>
          <a:xfrm>
            <a:off x="1307880" y="1267560"/>
            <a:ext cx="9576000" cy="4307760"/>
          </a:xfrm>
          <a:prstGeom prst="rect">
            <a:avLst/>
          </a:prstGeom>
          <a:solidFill>
            <a:schemeClr val="tx1"/>
          </a:solidFill>
          <a:ln w="6350">
            <a:solidFill>
              <a:schemeClr val="tx1">
                <a:lumMod val="65000"/>
                <a:lumOff val="35000"/>
              </a:schemeClr>
            </a:solidFill>
            <a:round/>
          </a:ln>
          <a:effectLst>
            <a:outerShdw blurRad="63500" algn="ctr" rotWithShape="0">
              <a:srgbClr val="000000">
                <a:alpha val="40000"/>
              </a:srgbClr>
            </a:outerShdw>
          </a:effectLst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</p:sp>
      <p:sp>
        <p:nvSpPr>
          <p:cNvPr id="217" name="CustomShape 3"/>
          <p:cNvSpPr/>
          <p:nvPr/>
        </p:nvSpPr>
        <p:spPr>
          <a:xfrm>
            <a:off x="1447920" y="1411560"/>
            <a:ext cx="9295920" cy="4034520"/>
          </a:xfrm>
          <a:prstGeom prst="rect">
            <a:avLst/>
          </a:prstGeom>
          <a:solidFill>
            <a:schemeClr val="bg2"/>
          </a:solidFill>
          <a:ln w="9525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</p:sp>
      <p:sp>
        <p:nvSpPr>
          <p:cNvPr id="218" name="CustomShape 4"/>
          <p:cNvSpPr/>
          <p:nvPr/>
        </p:nvSpPr>
        <p:spPr>
          <a:xfrm>
            <a:off x="5135760" y="1267560"/>
            <a:ext cx="1919880" cy="73116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6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219" name="Group 5"/>
          <p:cNvGrpSpPr/>
          <p:nvPr/>
        </p:nvGrpSpPr>
        <p:grpSpPr>
          <a:xfrm>
            <a:off x="4828320" y="1267560"/>
            <a:ext cx="1567080" cy="645120"/>
            <a:chOff x="4828320" y="1267560"/>
            <a:chExt cx="1567080" cy="645120"/>
          </a:xfrm>
        </p:grpSpPr>
        <p:sp>
          <p:nvSpPr>
            <p:cNvPr id="220" name="Line 6"/>
            <p:cNvSpPr/>
            <p:nvPr/>
          </p:nvSpPr>
          <p:spPr>
            <a:xfrm>
              <a:off x="4828320" y="1267560"/>
              <a:ext cx="0" cy="640080"/>
            </a:xfrm>
            <a:prstGeom prst="line">
              <a:avLst/>
            </a:prstGeom>
            <a:ln>
              <a:solidFill>
                <a:srgbClr val="FFFFFF"/>
              </a:solidFill>
              <a:miter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21" name="Line 7"/>
            <p:cNvSpPr/>
            <p:nvPr/>
          </p:nvSpPr>
          <p:spPr>
            <a:xfrm>
              <a:off x="6395400" y="1267560"/>
              <a:ext cx="0" cy="640080"/>
            </a:xfrm>
            <a:prstGeom prst="line">
              <a:avLst/>
            </a:prstGeom>
            <a:ln>
              <a:solidFill>
                <a:srgbClr val="FFFFFF"/>
              </a:solidFill>
              <a:miter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22" name="Line 8"/>
            <p:cNvSpPr/>
            <p:nvPr/>
          </p:nvSpPr>
          <p:spPr>
            <a:xfrm>
              <a:off x="4828320" y="1912680"/>
              <a:ext cx="1567080" cy="0"/>
            </a:xfrm>
            <a:prstGeom prst="line">
              <a:avLst/>
            </a:prstGeom>
            <a:ln>
              <a:solidFill>
                <a:srgbClr val="FFFFFF"/>
              </a:solidFill>
              <a:miter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223" name="CustomShape 9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/>
        </p:style>
      </p:sp>
      <p:sp>
        <p:nvSpPr>
          <p:cNvPr id="224" name="CustomShape 10"/>
          <p:cNvSpPr/>
          <p:nvPr/>
        </p:nvSpPr>
        <p:spPr>
          <a:xfrm>
            <a:off x="0" y="0"/>
            <a:ext cx="7966080" cy="6857640"/>
          </a:xfrm>
          <a:prstGeom prst="rect">
            <a:avLst/>
          </a:prstGeom>
          <a:blipFill rotWithShape="0">
            <a:blip r:embed="rId2"/>
          </a:blipFill>
          <a:ln w="6350">
            <a:noFill/>
          </a:ln>
        </p:spPr>
        <p:style>
          <a:lnRef idx="0">
            <a:srgbClr val="FFFFFF"/>
          </a:lnRef>
          <a:fillRef idx="1002">
            <a:schemeClr val="lt1"/>
          </a:fillRef>
          <a:effectRef idx="0">
            <a:srgbClr val="FFFFFF"/>
          </a:effectRef>
          <a:fontRef idx="minor"/>
        </p:style>
      </p:sp>
      <p:sp>
        <p:nvSpPr>
          <p:cNvPr id="225" name="TextShape 11"/>
          <p:cNvSpPr txBox="1"/>
          <p:nvPr/>
        </p:nvSpPr>
        <p:spPr>
          <a:xfrm>
            <a:off x="1122840" y="1129320"/>
            <a:ext cx="5991480" cy="45990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96500"/>
          </a:bodyPr>
          <a:lstStyle/>
          <a:p>
            <a:pPr algn="ctr">
              <a:lnSpc>
                <a:spcPct val="83000"/>
              </a:lnSpc>
            </a:pPr>
            <a:br>
              <a:rPr lang="en-US" sz="6000" b="0" strike="noStrike" cap="all" spc="-100" dirty="0">
                <a:solidFill>
                  <a:srgbClr val="404040"/>
                </a:solidFill>
                <a:latin typeface="Century Gothic" panose="020B0502020202020204"/>
              </a:rPr>
            </a:br>
            <a:r>
              <a:rPr lang="en-US" sz="6000" b="0" strike="noStrike" cap="all" spc="-100" dirty="0" err="1">
                <a:solidFill>
                  <a:srgbClr val="404040"/>
                </a:solidFill>
                <a:latin typeface="Century Gothic" panose="020B0502020202020204"/>
              </a:rPr>
              <a:t>Información</a:t>
            </a:r>
            <a:r>
              <a:rPr lang="en-US" sz="6000" b="0" strike="noStrike" cap="all" spc="-100" dirty="0">
                <a:solidFill>
                  <a:srgbClr val="404040"/>
                </a:solidFill>
                <a:latin typeface="Century Gothic" panose="020B0502020202020204"/>
              </a:rPr>
              <a:t> de los estipendios de IMPACT 2020</a:t>
            </a:r>
            <a:endParaRPr lang="en-US" sz="6000" b="0" strike="noStrike" spc="-1" dirty="0">
              <a:solidFill>
                <a:srgbClr val="FFFFFF"/>
              </a:solidFill>
              <a:latin typeface="Century Gothic" panose="020B0502020202020204"/>
            </a:endParaRPr>
          </a:p>
        </p:txBody>
      </p:sp>
      <p:sp>
        <p:nvSpPr>
          <p:cNvPr id="226" name="CustomShape 12"/>
          <p:cNvSpPr/>
          <p:nvPr/>
        </p:nvSpPr>
        <p:spPr>
          <a:xfrm>
            <a:off x="7966440" y="0"/>
            <a:ext cx="4225320" cy="6857640"/>
          </a:xfrm>
          <a:prstGeom prst="rect">
            <a:avLst/>
          </a:prstGeom>
          <a:blipFill rotWithShape="0">
            <a:blip r:embed="rId4">
              <a:alphaModFix amt="6000"/>
            </a:blip>
          </a:blip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7" name="TextShape 13"/>
          <p:cNvSpPr txBox="1"/>
          <p:nvPr/>
        </p:nvSpPr>
        <p:spPr>
          <a:xfrm>
            <a:off x="8604360" y="1127880"/>
            <a:ext cx="2830320" cy="45990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97000"/>
          </a:bodyPr>
          <a:lstStyle/>
          <a:p>
            <a:pPr>
              <a:lnSpc>
                <a:spcPct val="100000"/>
              </a:lnSpc>
              <a:spcAft>
                <a:spcPts val="600"/>
              </a:spcAft>
              <a:tabLst>
                <a:tab pos="0" algn="l"/>
              </a:tabLst>
            </a:pPr>
            <a:r>
              <a:rPr lang="es-419" sz="2000" b="0" strike="noStrike" spc="77" dirty="0">
                <a:solidFill>
                  <a:srgbClr val="FFFFFF"/>
                </a:solidFill>
                <a:latin typeface="Century Gothic" panose="020B0502020202020204"/>
              </a:rPr>
              <a:t>Estipendios</a:t>
            </a:r>
            <a:r>
              <a:rPr lang="en-US" sz="2000" b="0" strike="noStrike" spc="77" dirty="0">
                <a:solidFill>
                  <a:srgbClr val="FFFFFF"/>
                </a:solidFill>
                <a:latin typeface="Century Gothic" panose="020B0502020202020204"/>
              </a:rPr>
              <a:t> de $500 puede ser ganado para la </a:t>
            </a:r>
            <a:r>
              <a:rPr lang="es-419" sz="2000" b="0" strike="noStrike" spc="77" dirty="0">
                <a:solidFill>
                  <a:srgbClr val="FFFFFF"/>
                </a:solidFill>
                <a:latin typeface="Century Gothic" panose="020B0502020202020204"/>
              </a:rPr>
              <a:t>compleción</a:t>
            </a:r>
            <a:r>
              <a:rPr lang="en-US" sz="2000" b="0" strike="noStrike" spc="77" dirty="0">
                <a:solidFill>
                  <a:srgbClr val="FFFFFF"/>
                </a:solidFill>
                <a:latin typeface="Century Gothic" panose="020B0502020202020204"/>
              </a:rPr>
              <a:t> un </a:t>
            </a:r>
            <a:r>
              <a:rPr lang="es-419" sz="2000" b="0" strike="noStrike" spc="77" dirty="0">
                <a:solidFill>
                  <a:srgbClr val="FFFFFF"/>
                </a:solidFill>
                <a:latin typeface="Century Gothic" panose="020B0502020202020204"/>
              </a:rPr>
              <a:t>mínimo</a:t>
            </a:r>
            <a:r>
              <a:rPr lang="en-US" sz="2000" b="0" strike="noStrike" spc="77" dirty="0">
                <a:solidFill>
                  <a:srgbClr val="FFFFFF"/>
                </a:solidFill>
                <a:latin typeface="Century Gothic" panose="020B0502020202020204"/>
              </a:rPr>
              <a:t> de 15 horas de </a:t>
            </a:r>
            <a:r>
              <a:rPr lang="es-419" sz="2000" b="0" strike="noStrike" spc="77" dirty="0">
                <a:solidFill>
                  <a:srgbClr val="FFFFFF"/>
                </a:solidFill>
                <a:latin typeface="Century Gothic" panose="020B0502020202020204"/>
              </a:rPr>
              <a:t>entrenamiento</a:t>
            </a:r>
            <a:r>
              <a:rPr lang="en-US" sz="2000" b="0" strike="noStrike" spc="77" dirty="0">
                <a:solidFill>
                  <a:srgbClr val="FFFFFF"/>
                </a:solidFill>
                <a:latin typeface="Century Gothic" panose="020B0502020202020204"/>
              </a:rPr>
              <a:t> desde la lista de </a:t>
            </a:r>
            <a:r>
              <a:rPr lang="es-419" sz="2000" b="0" strike="noStrike" spc="77" dirty="0">
                <a:solidFill>
                  <a:srgbClr val="FFFFFF"/>
                </a:solidFill>
                <a:latin typeface="Century Gothic" panose="020B0502020202020204"/>
              </a:rPr>
              <a:t>entrenamiento</a:t>
            </a:r>
            <a:r>
              <a:rPr lang="en-US" sz="2000" b="0" strike="noStrike" spc="77" dirty="0">
                <a:solidFill>
                  <a:srgbClr val="FFFFFF"/>
                </a:solidFill>
                <a:latin typeface="Century Gothic" panose="020B0502020202020204"/>
              </a:rPr>
              <a:t> </a:t>
            </a:r>
            <a:r>
              <a:rPr lang="es-419" sz="2000" b="0" strike="noStrike" spc="77" dirty="0">
                <a:solidFill>
                  <a:srgbClr val="FFFFFF"/>
                </a:solidFill>
                <a:latin typeface="Century Gothic" panose="020B0502020202020204"/>
              </a:rPr>
              <a:t>aprobado</a:t>
            </a:r>
            <a:r>
              <a:rPr lang="en-US" sz="2000" b="0" strike="noStrike" spc="77" dirty="0">
                <a:solidFill>
                  <a:srgbClr val="FFFFFF"/>
                </a:solidFill>
                <a:latin typeface="Century Gothic" panose="020B0502020202020204"/>
              </a:rPr>
              <a:t> de IMPACT</a:t>
            </a:r>
            <a:endParaRPr lang="en-US" sz="2000" b="0" strike="noStrike" spc="-1" dirty="0">
              <a:solidFill>
                <a:srgbClr val="FFFFFF"/>
              </a:solidFill>
              <a:latin typeface="Century Gothic" panose="020B0502020202020204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5"/>
          <p:cNvGraphicFramePr/>
          <p:nvPr>
            <p:extLst>
              <p:ext uri="{D42A27DB-BD31-4B8C-83A1-F6EECF244321}">
                <p14:modId xmlns:p14="http://schemas.microsoft.com/office/powerpoint/2010/main" val="620100606"/>
              </p:ext>
            </p:extLst>
          </p:nvPr>
        </p:nvGraphicFramePr>
        <p:xfrm>
          <a:off x="1066680" y="2310120"/>
          <a:ext cx="10058040" cy="3725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28" name="TextShape 1"/>
          <p:cNvSpPr txBox="1"/>
          <p:nvPr/>
        </p:nvSpPr>
        <p:spPr>
          <a:xfrm>
            <a:off x="1066680" y="642600"/>
            <a:ext cx="10058040" cy="13712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4400" b="0" strike="noStrike" spc="-1" dirty="0">
                <a:solidFill>
                  <a:srgbClr val="FFFFFF"/>
                </a:solidFill>
                <a:latin typeface="Century Gothic" panose="020B0502020202020204"/>
              </a:rPr>
              <a:t>El</a:t>
            </a:r>
            <a:r>
              <a:rPr lang="" altLang="en-US" sz="4400" b="0" strike="noStrike" spc="-1" dirty="0">
                <a:solidFill>
                  <a:srgbClr val="FFFFFF"/>
                </a:solidFill>
                <a:latin typeface="Century Gothic" panose="020B0502020202020204"/>
              </a:rPr>
              <a:t> programa prescholar del estado de California QRIS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TextShape 1"/>
          <p:cNvSpPr txBox="1"/>
          <p:nvPr/>
        </p:nvSpPr>
        <p:spPr>
          <a:xfrm>
            <a:off x="1066680" y="642600"/>
            <a:ext cx="10058040" cy="13712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4800" b="0" strike="noStrike" spc="-1" dirty="0">
                <a:solidFill>
                  <a:schemeClr val="tx1"/>
                </a:solidFill>
                <a:latin typeface="Century Gothic" panose="020B0502020202020204"/>
              </a:rPr>
              <a:t> QCC (Infantil - Niño)</a:t>
            </a:r>
          </a:p>
        </p:txBody>
      </p:sp>
      <p:sp>
        <p:nvSpPr>
          <p:cNvPr id="230" name="TextShape 2"/>
          <p:cNvSpPr txBox="1"/>
          <p:nvPr/>
        </p:nvSpPr>
        <p:spPr>
          <a:xfrm>
            <a:off x="1466962" y="2122446"/>
            <a:ext cx="4754520" cy="6397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25000" lnSpcReduction="20000"/>
          </a:bodyPr>
          <a:lstStyle/>
          <a:p>
            <a:pPr>
              <a:tabLst>
                <a:tab pos="0" algn="l"/>
              </a:tabLst>
            </a:pPr>
            <a:endParaRPr lang="es-ES" sz="2400" b="1" spc="-1" dirty="0">
              <a:latin typeface="Century Gothic" panose="020B0502020202020204"/>
            </a:endParaRPr>
          </a:p>
          <a:p>
            <a:pPr>
              <a:tabLst>
                <a:tab pos="0" algn="l"/>
              </a:tabLst>
            </a:pPr>
            <a:endParaRPr lang="es-ES" sz="2400" b="1" spc="-1" dirty="0">
              <a:latin typeface="Century Gothic" panose="020B0502020202020204"/>
            </a:endParaRPr>
          </a:p>
          <a:p>
            <a:pPr>
              <a:tabLst>
                <a:tab pos="0" algn="l"/>
              </a:tabLst>
            </a:pPr>
            <a:r>
              <a:rPr lang="es-ES" sz="8000" b="1" spc="-1" dirty="0">
                <a:latin typeface="Century Gothic" panose="020B0502020202020204"/>
              </a:rPr>
              <a:t>¿Quién puede participar?</a:t>
            </a:r>
          </a:p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US" sz="8000" b="1" strike="noStrike" spc="-1" dirty="0">
                <a:solidFill>
                  <a:srgbClr val="E3DED1"/>
                </a:solidFill>
                <a:latin typeface="Century Gothic" panose="020B0502020202020204"/>
              </a:rPr>
              <a:t>n participate</a:t>
            </a:r>
            <a:endParaRPr lang="en-US" sz="8000" b="0" strike="noStrike" spc="-1" dirty="0">
              <a:solidFill>
                <a:srgbClr val="FFFFFF"/>
              </a:solidFill>
              <a:latin typeface="Century Gothic" panose="020B0502020202020204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endParaRPr lang="en-US" sz="2400" b="0" strike="noStrike" spc="-1" dirty="0">
              <a:solidFill>
                <a:srgbClr val="FFFFFF"/>
              </a:solidFill>
              <a:latin typeface="Century Gothic" panose="020B0502020202020204"/>
            </a:endParaRPr>
          </a:p>
        </p:txBody>
      </p:sp>
      <p:sp>
        <p:nvSpPr>
          <p:cNvPr id="231" name="TextShape 3"/>
          <p:cNvSpPr txBox="1"/>
          <p:nvPr/>
        </p:nvSpPr>
        <p:spPr>
          <a:xfrm>
            <a:off x="1064040" y="2653284"/>
            <a:ext cx="4760400" cy="3260795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lstStyle/>
          <a:p>
            <a:pPr marL="286385" indent="-285750">
              <a:lnSpc>
                <a:spcPct val="100000"/>
              </a:lnSpc>
              <a:spcBef>
                <a:spcPts val="900"/>
              </a:spcBef>
              <a:buClr>
                <a:srgbClr val="EEEBE3"/>
              </a:buClr>
              <a:buFont typeface="Arial" panose="020B0604020202020204" pitchFamily="34" charset="0"/>
              <a:buChar char="•"/>
            </a:pPr>
            <a:r>
              <a:rPr lang="es-ES" b="0" strike="noStrike" spc="-1" dirty="0">
                <a:solidFill>
                  <a:schemeClr val="tx1"/>
                </a:solidFill>
                <a:latin typeface="Century Gothic" panose="020B0502020202020204"/>
              </a:rPr>
              <a:t>Casas familiares de cuidado infantil que aceptan recibos, tienen una pareja de ventaja temprano o participan en la reda de educación de cuidado infantil en casa</a:t>
            </a:r>
          </a:p>
          <a:p>
            <a:pPr marL="286385" indent="-285750">
              <a:lnSpc>
                <a:spcPct val="100000"/>
              </a:lnSpc>
              <a:spcBef>
                <a:spcPts val="900"/>
              </a:spcBef>
              <a:buClr>
                <a:srgbClr val="EEEBE3"/>
              </a:buClr>
              <a:buFont typeface="Arial" panose="020B0604020202020204" pitchFamily="34" charset="0"/>
              <a:buChar char="•"/>
            </a:pPr>
            <a:r>
              <a:rPr lang="es-ES" b="0" strike="noStrike" spc="-1" dirty="0">
                <a:solidFill>
                  <a:schemeClr val="tx1"/>
                </a:solidFill>
                <a:latin typeface="Century Gothic" panose="020B0502020202020204"/>
              </a:rPr>
              <a:t>Programas de pareja para infantil niño basado en ventaja temprano (Necesita tener financiamiento del estado. </a:t>
            </a:r>
          </a:p>
          <a:p>
            <a:pPr marL="182880" indent="-182245">
              <a:lnSpc>
                <a:spcPct val="100000"/>
              </a:lnSpc>
              <a:spcBef>
                <a:spcPts val="900"/>
              </a:spcBef>
              <a:buClr>
                <a:srgbClr val="EEEBE3"/>
              </a:buClr>
              <a:buFont typeface="Arial" panose="020B0604020202020204"/>
              <a:buChar char="•"/>
            </a:pPr>
            <a:endParaRPr lang="en-US" sz="1400" b="0" strike="noStrike" spc="-1" dirty="0">
              <a:solidFill>
                <a:schemeClr val="tx1"/>
              </a:solidFill>
              <a:latin typeface="Century Gothic" panose="020B0502020202020204"/>
            </a:endParaRPr>
          </a:p>
        </p:txBody>
      </p:sp>
      <p:sp>
        <p:nvSpPr>
          <p:cNvPr id="232" name="TextShape 4"/>
          <p:cNvSpPr txBox="1"/>
          <p:nvPr/>
        </p:nvSpPr>
        <p:spPr>
          <a:xfrm>
            <a:off x="6367562" y="2013840"/>
            <a:ext cx="4754245" cy="639445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es-ES" sz="2000" b="1" strike="noStrike" spc="-1" dirty="0">
                <a:solidFill>
                  <a:schemeClr val="tx1"/>
                </a:solidFill>
                <a:latin typeface="Century Gothic" panose="020B0502020202020204"/>
              </a:rPr>
              <a:t>¿Qué parece la participación</a:t>
            </a:r>
            <a:r>
              <a:rPr lang="es-ES" sz="2000" b="1" spc="-1" dirty="0">
                <a:latin typeface="Century Gothic" panose="020B0502020202020204"/>
              </a:rPr>
              <a:t>?</a:t>
            </a:r>
            <a:endParaRPr lang="es-ES" sz="2000" b="1" strike="noStrike" spc="-1" dirty="0">
              <a:solidFill>
                <a:schemeClr val="tx1"/>
              </a:solidFill>
              <a:latin typeface="Century Gothic" panose="020B0502020202020204"/>
            </a:endParaRPr>
          </a:p>
        </p:txBody>
      </p:sp>
      <p:sp>
        <p:nvSpPr>
          <p:cNvPr id="233" name="TextShape 5"/>
          <p:cNvSpPr txBox="1"/>
          <p:nvPr/>
        </p:nvSpPr>
        <p:spPr>
          <a:xfrm>
            <a:off x="6367562" y="2610853"/>
            <a:ext cx="4760398" cy="3345707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lstStyle/>
          <a:p>
            <a:pPr marL="286385" indent="-285750">
              <a:lnSpc>
                <a:spcPct val="100000"/>
              </a:lnSpc>
              <a:spcBef>
                <a:spcPts val="900"/>
              </a:spcBef>
              <a:buClr>
                <a:srgbClr val="EEEBE3"/>
              </a:buClr>
              <a:buFont typeface="Arial" panose="020B0604020202020204" pitchFamily="34" charset="0"/>
              <a:buChar char="•"/>
            </a:pPr>
            <a:r>
              <a:rPr lang="es-ES" sz="1800" b="0" strike="noStrike" spc="-1" dirty="0">
                <a:solidFill>
                  <a:schemeClr val="tx1"/>
                </a:solidFill>
                <a:latin typeface="Century Gothic" panose="020B0502020202020204"/>
              </a:rPr>
              <a:t>Hay una variedad enorme de actividades para desarrollo, entrenamientos y clases van a contar para esta programa </a:t>
            </a:r>
          </a:p>
          <a:p>
            <a:pPr marL="286385" indent="-285750">
              <a:lnSpc>
                <a:spcPct val="100000"/>
              </a:lnSpc>
              <a:spcBef>
                <a:spcPts val="900"/>
              </a:spcBef>
              <a:buClr>
                <a:srgbClr val="EEEBE3"/>
              </a:buClr>
              <a:buFont typeface="Arial" panose="020B0604020202020204" pitchFamily="34" charset="0"/>
              <a:buChar char="•"/>
            </a:pPr>
            <a:r>
              <a:rPr lang="es-ES" spc="-1" dirty="0">
                <a:latin typeface="Century Gothic" panose="020B0502020202020204"/>
              </a:rPr>
              <a:t>Encuéntrense con un entrenador para desarrollar un plan de crecimiento profesional</a:t>
            </a:r>
            <a:r>
              <a:rPr lang="en-US" spc="-1" dirty="0">
                <a:latin typeface="Century Gothic" panose="020B0502020202020204"/>
              </a:rPr>
              <a:t> </a:t>
            </a:r>
            <a:r>
              <a:rPr lang="en-US" sz="1800" b="0" strike="noStrike" spc="-1" dirty="0">
                <a:solidFill>
                  <a:schemeClr val="tx1"/>
                </a:solidFill>
                <a:latin typeface="Century Gothic" panose="020B0502020202020204"/>
              </a:rPr>
              <a:t> </a:t>
            </a:r>
          </a:p>
          <a:p>
            <a:pPr marL="286385" indent="-285750">
              <a:lnSpc>
                <a:spcPct val="100000"/>
              </a:lnSpc>
              <a:spcBef>
                <a:spcPts val="900"/>
              </a:spcBef>
              <a:buClr>
                <a:srgbClr val="EEEBE3"/>
              </a:buClr>
              <a:buFont typeface="Arial" panose="020B0604020202020204" pitchFamily="34" charset="0"/>
              <a:buChar char="•"/>
            </a:pPr>
            <a:r>
              <a:rPr lang="es-ES" spc="-1" dirty="0">
                <a:latin typeface="Century Gothic" panose="020B0502020202020204"/>
              </a:rPr>
              <a:t>Satisfice los estándares de la matriz del CA QRIS. Incluye  evaluaciones formales, el uso de DRDP y proporciones de maestros a niños </a:t>
            </a:r>
          </a:p>
          <a:p>
            <a:pPr marL="635">
              <a:lnSpc>
                <a:spcPct val="100000"/>
              </a:lnSpc>
              <a:spcBef>
                <a:spcPts val="900"/>
              </a:spcBef>
              <a:buClr>
                <a:srgbClr val="EEEBE3"/>
              </a:buClr>
            </a:pPr>
            <a:endParaRPr lang="en-US" sz="1800" b="0" strike="noStrike" spc="-1" dirty="0">
              <a:solidFill>
                <a:schemeClr val="tx1"/>
              </a:solidFill>
              <a:latin typeface="Century Gothic" panose="020B0502020202020204"/>
            </a:endParaRPr>
          </a:p>
          <a:p>
            <a:pPr marL="182880" indent="-182245">
              <a:lnSpc>
                <a:spcPct val="100000"/>
              </a:lnSpc>
              <a:spcBef>
                <a:spcPts val="900"/>
              </a:spcBef>
              <a:buClr>
                <a:srgbClr val="EEEBE3"/>
              </a:buClr>
              <a:buFont typeface="Arial" panose="020B0604020202020204"/>
              <a:buChar char="•"/>
            </a:pPr>
            <a:endParaRPr lang="en-US" sz="1800" b="0" strike="noStrike" spc="-1" dirty="0">
              <a:solidFill>
                <a:schemeClr val="tx1"/>
              </a:solidFill>
              <a:latin typeface="Century Gothic" panose="020B0502020202020204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26B0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26B0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26B0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26B0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1088</TotalTime>
  <Words>961</Words>
  <Application>Microsoft Office PowerPoint</Application>
  <PresentationFormat>Widescreen</PresentationFormat>
  <Paragraphs>91</Paragraphs>
  <Slides>15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Arial</vt:lpstr>
      <vt:lpstr>Calibri</vt:lpstr>
      <vt:lpstr>Century Gothic</vt:lpstr>
      <vt:lpstr>Symbol</vt:lpstr>
      <vt:lpstr>Times New Roman</vt:lpstr>
      <vt:lpstr>Wingdings</vt:lpstr>
      <vt:lpstr>Office Theme</vt:lpstr>
      <vt:lpstr>Office Theme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Quality counts incentive programs</dc:title>
  <dc:creator>Mohatt, Star</dc:creator>
  <cp:lastModifiedBy>Mohatt, Star</cp:lastModifiedBy>
  <cp:revision>32</cp:revision>
  <dcterms:created xsi:type="dcterms:W3CDTF">2021-01-11T17:40:00Z</dcterms:created>
  <dcterms:modified xsi:type="dcterms:W3CDTF">2021-01-14T20:16:27Z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Widescreen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15</vt:i4>
  </property>
  <property fmtid="{D5CDD505-2E9C-101B-9397-08002B2CF9AE}" pid="12" name="KSOProductBuildVer">
    <vt:lpwstr>1033-11.2.0.9937</vt:lpwstr>
  </property>
</Properties>
</file>